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Englebert"/>
      <p:regular r:id="rId20"/>
    </p:embeddedFont>
    <p:embeddedFont>
      <p:font typeface="Finger Paint"/>
      <p:regular r:id="rId21"/>
    </p:embeddedFont>
    <p:embeddedFont>
      <p:font typeface="Livvic Light"/>
      <p:regular r:id="rId22"/>
      <p:bold r:id="rId23"/>
      <p:italic r:id="rId24"/>
      <p:boldItalic r:id="rId25"/>
    </p:embeddedFont>
    <p:embeddedFont>
      <p:font typeface="Ribeye"/>
      <p:regular r:id="rId26"/>
    </p:embeddedFont>
    <p:embeddedFont>
      <p:font typeface="Outfit"/>
      <p:regular r:id="rId27"/>
      <p:bold r:id="rId28"/>
    </p:embeddedFont>
    <p:embeddedFont>
      <p:font typeface="Livvic"/>
      <p:regular r:id="rId29"/>
      <p:bold r:id="rId30"/>
      <p:italic r:id="rId31"/>
      <p:boldItalic r:id="rId32"/>
    </p:embeddedFont>
    <p:embeddedFont>
      <p:font typeface="Work Sans"/>
      <p:regular r:id="rId33"/>
      <p:bold r:id="rId34"/>
      <p:italic r:id="rId35"/>
      <p:boldItalic r:id="rId36"/>
    </p:embeddedFont>
    <p:embeddedFont>
      <p:font typeface="Quicksand"/>
      <p:regular r:id="rId37"/>
      <p:bold r:id="rId38"/>
    </p:embeddedFont>
    <p:embeddedFont>
      <p:font typeface="Outfit Medium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GoogleSlidesCustomDataVersion2">
      <go:slidesCustomData xmlns:go="http://customooxmlschemas.google.com/" r:id="rId41" roundtripDataSignature="AMtx7mhBEPZd2UcCjA2Q5M5Uxl/5Lzuv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utfitMedium-bold.fntdata"/><Relationship Id="rId20" Type="http://schemas.openxmlformats.org/officeDocument/2006/relationships/font" Target="fonts/Englebert-regular.fntdata"/><Relationship Id="rId41" Type="http://customschemas.google.com/relationships/presentationmetadata" Target="metadata"/><Relationship Id="rId22" Type="http://schemas.openxmlformats.org/officeDocument/2006/relationships/font" Target="fonts/LivvicLight-regular.fntdata"/><Relationship Id="rId21" Type="http://schemas.openxmlformats.org/officeDocument/2006/relationships/font" Target="fonts/FingerPaint-regular.fntdata"/><Relationship Id="rId24" Type="http://schemas.openxmlformats.org/officeDocument/2006/relationships/font" Target="fonts/LivvicLight-italic.fntdata"/><Relationship Id="rId23" Type="http://schemas.openxmlformats.org/officeDocument/2006/relationships/font" Target="fonts/Livvic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ibeye-regular.fntdata"/><Relationship Id="rId25" Type="http://schemas.openxmlformats.org/officeDocument/2006/relationships/font" Target="fonts/LivvicLight-boldItalic.fntdata"/><Relationship Id="rId28" Type="http://schemas.openxmlformats.org/officeDocument/2006/relationships/font" Target="fonts/Outfit-bold.fntdata"/><Relationship Id="rId27" Type="http://schemas.openxmlformats.org/officeDocument/2006/relationships/font" Target="fonts/Outfi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ivvic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ivvic-italic.fntdata"/><Relationship Id="rId30" Type="http://schemas.openxmlformats.org/officeDocument/2006/relationships/font" Target="fonts/Livvic-bold.fntdata"/><Relationship Id="rId11" Type="http://schemas.openxmlformats.org/officeDocument/2006/relationships/slide" Target="slides/slide6.xml"/><Relationship Id="rId33" Type="http://schemas.openxmlformats.org/officeDocument/2006/relationships/font" Target="fonts/WorkSans-regular.fntdata"/><Relationship Id="rId10" Type="http://schemas.openxmlformats.org/officeDocument/2006/relationships/slide" Target="slides/slide5.xml"/><Relationship Id="rId32" Type="http://schemas.openxmlformats.org/officeDocument/2006/relationships/font" Target="fonts/Livvic-boldItalic.fntdata"/><Relationship Id="rId13" Type="http://schemas.openxmlformats.org/officeDocument/2006/relationships/slide" Target="slides/slide8.xml"/><Relationship Id="rId35" Type="http://schemas.openxmlformats.org/officeDocument/2006/relationships/font" Target="fonts/WorkSans-italic.fntdata"/><Relationship Id="rId12" Type="http://schemas.openxmlformats.org/officeDocument/2006/relationships/slide" Target="slides/slide7.xml"/><Relationship Id="rId34" Type="http://schemas.openxmlformats.org/officeDocument/2006/relationships/font" Target="fonts/WorkSans-bold.fntdata"/><Relationship Id="rId15" Type="http://schemas.openxmlformats.org/officeDocument/2006/relationships/slide" Target="slides/slide10.xml"/><Relationship Id="rId37" Type="http://schemas.openxmlformats.org/officeDocument/2006/relationships/font" Target="fonts/Quicksand-regular.fntdata"/><Relationship Id="rId14" Type="http://schemas.openxmlformats.org/officeDocument/2006/relationships/slide" Target="slides/slide9.xml"/><Relationship Id="rId36" Type="http://schemas.openxmlformats.org/officeDocument/2006/relationships/font" Target="fonts/WorkSans-boldItalic.fntdata"/><Relationship Id="rId17" Type="http://schemas.openxmlformats.org/officeDocument/2006/relationships/slide" Target="slides/slide12.xml"/><Relationship Id="rId39" Type="http://schemas.openxmlformats.org/officeDocument/2006/relationships/font" Target="fonts/OutfitMedium-regular.fntdata"/><Relationship Id="rId16" Type="http://schemas.openxmlformats.org/officeDocument/2006/relationships/slide" Target="slides/slide11.xml"/><Relationship Id="rId38" Type="http://schemas.openxmlformats.org/officeDocument/2006/relationships/font" Target="fonts/Quicksan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2" name="Google Shape;104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4" name="Google Shape;1834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1" name="Google Shape;1841;p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8" name="Google Shape;1848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375c4d0464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375c4d0464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375c4d0464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1" name="Google Shape;1861;g375c4d0464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8" name="Google Shape;12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9" name="Google Shape;132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3" name="Google Shape;14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2" name="Google Shape;147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4" name="Google Shape;15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7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9" name="Google Shape;166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5" name="Google Shape;17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9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1" name="Google Shape;17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 txBox="1"/>
          <p:nvPr>
            <p:ph type="ctrTitle"/>
          </p:nvPr>
        </p:nvSpPr>
        <p:spPr>
          <a:xfrm>
            <a:off x="713225" y="1429800"/>
            <a:ext cx="3812100" cy="20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b="1" sz="4000">
                <a:solidFill>
                  <a:schemeClr val="lt2"/>
                </a:solidFill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0" name="Google Shape;10;p14"/>
          <p:cNvSpPr txBox="1"/>
          <p:nvPr>
            <p:ph idx="1" type="subTitle"/>
          </p:nvPr>
        </p:nvSpPr>
        <p:spPr>
          <a:xfrm>
            <a:off x="713225" y="3450900"/>
            <a:ext cx="38121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/>
          <p:nvPr>
            <p:ph hasCustomPrompt="1" type="title"/>
          </p:nvPr>
        </p:nvSpPr>
        <p:spPr>
          <a:xfrm>
            <a:off x="1022950" y="2556200"/>
            <a:ext cx="7098000" cy="8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89" name="Google Shape;189;p23"/>
          <p:cNvSpPr txBox="1"/>
          <p:nvPr>
            <p:ph idx="1" type="subTitle"/>
          </p:nvPr>
        </p:nvSpPr>
        <p:spPr>
          <a:xfrm>
            <a:off x="1851450" y="3462600"/>
            <a:ext cx="54411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0" name="Google Shape;190;p23"/>
          <p:cNvSpPr/>
          <p:nvPr/>
        </p:nvSpPr>
        <p:spPr>
          <a:xfrm>
            <a:off x="231985" y="2448396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3"/>
          <p:cNvSpPr/>
          <p:nvPr/>
        </p:nvSpPr>
        <p:spPr>
          <a:xfrm>
            <a:off x="406415" y="1917120"/>
            <a:ext cx="118691" cy="43008"/>
          </a:xfrm>
          <a:custGeom>
            <a:rect b="b" l="l" r="r" t="t"/>
            <a:pathLst>
              <a:path extrusionOk="0" h="899" w="2481">
                <a:moveTo>
                  <a:pt x="2392" y="1"/>
                </a:moveTo>
                <a:cubicBezTo>
                  <a:pt x="2226" y="1"/>
                  <a:pt x="1810" y="105"/>
                  <a:pt x="1291" y="271"/>
                </a:cubicBezTo>
                <a:cubicBezTo>
                  <a:pt x="581" y="513"/>
                  <a:pt x="0" y="739"/>
                  <a:pt x="32" y="868"/>
                </a:cubicBezTo>
                <a:cubicBezTo>
                  <a:pt x="40" y="889"/>
                  <a:pt x="69" y="898"/>
                  <a:pt x="114" y="898"/>
                </a:cubicBezTo>
                <a:cubicBezTo>
                  <a:pt x="341" y="898"/>
                  <a:pt x="976" y="661"/>
                  <a:pt x="1420" y="513"/>
                </a:cubicBezTo>
                <a:cubicBezTo>
                  <a:pt x="1952" y="335"/>
                  <a:pt x="2403" y="174"/>
                  <a:pt x="2468" y="45"/>
                </a:cubicBezTo>
                <a:cubicBezTo>
                  <a:pt x="2481" y="15"/>
                  <a:pt x="2453" y="1"/>
                  <a:pt x="23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3"/>
          <p:cNvSpPr/>
          <p:nvPr/>
        </p:nvSpPr>
        <p:spPr>
          <a:xfrm>
            <a:off x="396368" y="1943815"/>
            <a:ext cx="118739" cy="42530"/>
          </a:xfrm>
          <a:custGeom>
            <a:rect b="b" l="l" r="r" t="t"/>
            <a:pathLst>
              <a:path extrusionOk="0" h="889" w="2482">
                <a:moveTo>
                  <a:pt x="2389" y="0"/>
                </a:moveTo>
                <a:cubicBezTo>
                  <a:pt x="2220" y="0"/>
                  <a:pt x="1807" y="113"/>
                  <a:pt x="1291" y="277"/>
                </a:cubicBezTo>
                <a:cubicBezTo>
                  <a:pt x="581" y="503"/>
                  <a:pt x="0" y="729"/>
                  <a:pt x="33" y="858"/>
                </a:cubicBezTo>
                <a:cubicBezTo>
                  <a:pt x="41" y="879"/>
                  <a:pt x="70" y="889"/>
                  <a:pt x="115" y="889"/>
                </a:cubicBezTo>
                <a:cubicBezTo>
                  <a:pt x="341" y="889"/>
                  <a:pt x="976" y="651"/>
                  <a:pt x="1420" y="503"/>
                </a:cubicBezTo>
                <a:cubicBezTo>
                  <a:pt x="1952" y="326"/>
                  <a:pt x="2404" y="164"/>
                  <a:pt x="2468" y="52"/>
                </a:cubicBezTo>
                <a:cubicBezTo>
                  <a:pt x="2482" y="16"/>
                  <a:pt x="2453" y="0"/>
                  <a:pt x="23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3"/>
          <p:cNvSpPr/>
          <p:nvPr/>
        </p:nvSpPr>
        <p:spPr>
          <a:xfrm>
            <a:off x="272890" y="1695376"/>
            <a:ext cx="279386" cy="333014"/>
          </a:xfrm>
          <a:custGeom>
            <a:rect b="b" l="l" r="r" t="t"/>
            <a:pathLst>
              <a:path extrusionOk="0" h="6961" w="5840">
                <a:moveTo>
                  <a:pt x="3424" y="1"/>
                </a:moveTo>
                <a:cubicBezTo>
                  <a:pt x="3040" y="1"/>
                  <a:pt x="2710" y="116"/>
                  <a:pt x="1968" y="373"/>
                </a:cubicBezTo>
                <a:cubicBezTo>
                  <a:pt x="1162" y="631"/>
                  <a:pt x="97" y="1018"/>
                  <a:pt x="49" y="1454"/>
                </a:cubicBezTo>
                <a:cubicBezTo>
                  <a:pt x="1" y="1906"/>
                  <a:pt x="533" y="3325"/>
                  <a:pt x="904" y="4470"/>
                </a:cubicBezTo>
                <a:cubicBezTo>
                  <a:pt x="1265" y="5525"/>
                  <a:pt x="1613" y="6960"/>
                  <a:pt x="2197" y="6960"/>
                </a:cubicBezTo>
                <a:cubicBezTo>
                  <a:pt x="2238" y="6960"/>
                  <a:pt x="2280" y="6953"/>
                  <a:pt x="2323" y="6938"/>
                </a:cubicBezTo>
                <a:lnTo>
                  <a:pt x="5082" y="6003"/>
                </a:lnTo>
                <a:cubicBezTo>
                  <a:pt x="5565" y="5841"/>
                  <a:pt x="5840" y="5712"/>
                  <a:pt x="5775" y="5519"/>
                </a:cubicBezTo>
                <a:cubicBezTo>
                  <a:pt x="5754" y="5455"/>
                  <a:pt x="5705" y="5432"/>
                  <a:pt x="5639" y="5432"/>
                </a:cubicBezTo>
                <a:cubicBezTo>
                  <a:pt x="5505" y="5432"/>
                  <a:pt x="5303" y="5529"/>
                  <a:pt x="5130" y="5583"/>
                </a:cubicBezTo>
                <a:lnTo>
                  <a:pt x="3227" y="6228"/>
                </a:lnTo>
                <a:cubicBezTo>
                  <a:pt x="2897" y="6342"/>
                  <a:pt x="2589" y="6466"/>
                  <a:pt x="2355" y="6466"/>
                </a:cubicBezTo>
                <a:cubicBezTo>
                  <a:pt x="2188" y="6466"/>
                  <a:pt x="2058" y="6403"/>
                  <a:pt x="1985" y="6228"/>
                </a:cubicBezTo>
                <a:cubicBezTo>
                  <a:pt x="1791" y="5825"/>
                  <a:pt x="1662" y="5422"/>
                  <a:pt x="3469" y="4825"/>
                </a:cubicBezTo>
                <a:cubicBezTo>
                  <a:pt x="4565" y="4454"/>
                  <a:pt x="5324" y="4277"/>
                  <a:pt x="5227" y="3938"/>
                </a:cubicBezTo>
                <a:cubicBezTo>
                  <a:pt x="5146" y="3599"/>
                  <a:pt x="4840" y="2793"/>
                  <a:pt x="4549" y="1938"/>
                </a:cubicBezTo>
                <a:cubicBezTo>
                  <a:pt x="4275" y="1083"/>
                  <a:pt x="3920" y="2"/>
                  <a:pt x="3501" y="2"/>
                </a:cubicBezTo>
                <a:cubicBezTo>
                  <a:pt x="3475" y="1"/>
                  <a:pt x="3449" y="1"/>
                  <a:pt x="34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3"/>
          <p:cNvSpPr/>
          <p:nvPr/>
        </p:nvSpPr>
        <p:spPr>
          <a:xfrm>
            <a:off x="209739" y="498294"/>
            <a:ext cx="274649" cy="186145"/>
          </a:xfrm>
          <a:custGeom>
            <a:rect b="b" l="l" r="r" t="t"/>
            <a:pathLst>
              <a:path extrusionOk="0" h="3891" w="5741">
                <a:moveTo>
                  <a:pt x="3596" y="0"/>
                </a:moveTo>
                <a:cubicBezTo>
                  <a:pt x="2666" y="0"/>
                  <a:pt x="2369" y="990"/>
                  <a:pt x="2369" y="990"/>
                </a:cubicBezTo>
                <a:cubicBezTo>
                  <a:pt x="1940" y="635"/>
                  <a:pt x="1549" y="491"/>
                  <a:pt x="1216" y="491"/>
                </a:cubicBezTo>
                <a:cubicBezTo>
                  <a:pt x="459" y="491"/>
                  <a:pt x="0" y="1236"/>
                  <a:pt x="78" y="1942"/>
                </a:cubicBezTo>
                <a:cubicBezTo>
                  <a:pt x="184" y="2909"/>
                  <a:pt x="1650" y="3891"/>
                  <a:pt x="2126" y="3891"/>
                </a:cubicBezTo>
                <a:cubicBezTo>
                  <a:pt x="2158" y="3891"/>
                  <a:pt x="2185" y="3886"/>
                  <a:pt x="2208" y="3877"/>
                </a:cubicBezTo>
                <a:cubicBezTo>
                  <a:pt x="2434" y="3797"/>
                  <a:pt x="2579" y="3603"/>
                  <a:pt x="2627" y="3377"/>
                </a:cubicBezTo>
                <a:cubicBezTo>
                  <a:pt x="2627" y="3377"/>
                  <a:pt x="3113" y="3657"/>
                  <a:pt x="3421" y="3657"/>
                </a:cubicBezTo>
                <a:cubicBezTo>
                  <a:pt x="3468" y="3657"/>
                  <a:pt x="3510" y="3650"/>
                  <a:pt x="3547" y="3635"/>
                </a:cubicBezTo>
                <a:cubicBezTo>
                  <a:pt x="3805" y="3522"/>
                  <a:pt x="5740" y="780"/>
                  <a:pt x="4272" y="151"/>
                </a:cubicBezTo>
                <a:cubicBezTo>
                  <a:pt x="4017" y="44"/>
                  <a:pt x="3792" y="0"/>
                  <a:pt x="359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3"/>
          <p:cNvSpPr/>
          <p:nvPr/>
        </p:nvSpPr>
        <p:spPr>
          <a:xfrm>
            <a:off x="287577" y="448683"/>
            <a:ext cx="38607" cy="75396"/>
          </a:xfrm>
          <a:custGeom>
            <a:rect b="b" l="l" r="r" t="t"/>
            <a:pathLst>
              <a:path extrusionOk="0" h="1576" w="807">
                <a:moveTo>
                  <a:pt x="293" y="1"/>
                </a:moveTo>
                <a:cubicBezTo>
                  <a:pt x="192" y="1"/>
                  <a:pt x="100" y="50"/>
                  <a:pt x="48" y="140"/>
                </a:cubicBezTo>
                <a:cubicBezTo>
                  <a:pt x="1" y="251"/>
                  <a:pt x="488" y="1576"/>
                  <a:pt x="671" y="1576"/>
                </a:cubicBezTo>
                <a:cubicBezTo>
                  <a:pt x="673" y="1576"/>
                  <a:pt x="675" y="1576"/>
                  <a:pt x="677" y="1575"/>
                </a:cubicBezTo>
                <a:cubicBezTo>
                  <a:pt x="807" y="1559"/>
                  <a:pt x="484" y="43"/>
                  <a:pt x="371" y="11"/>
                </a:cubicBezTo>
                <a:cubicBezTo>
                  <a:pt x="345" y="4"/>
                  <a:pt x="318" y="1"/>
                  <a:pt x="2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3"/>
          <p:cNvSpPr/>
          <p:nvPr/>
        </p:nvSpPr>
        <p:spPr>
          <a:xfrm>
            <a:off x="320061" y="439019"/>
            <a:ext cx="60900" cy="45065"/>
          </a:xfrm>
          <a:custGeom>
            <a:rect b="b" l="l" r="r" t="t"/>
            <a:pathLst>
              <a:path extrusionOk="0" h="942" w="1273">
                <a:moveTo>
                  <a:pt x="483" y="1"/>
                </a:moveTo>
                <a:cubicBezTo>
                  <a:pt x="0" y="1"/>
                  <a:pt x="31" y="713"/>
                  <a:pt x="31" y="713"/>
                </a:cubicBezTo>
                <a:cubicBezTo>
                  <a:pt x="141" y="881"/>
                  <a:pt x="294" y="941"/>
                  <a:pt x="448" y="941"/>
                </a:cubicBezTo>
                <a:cubicBezTo>
                  <a:pt x="766" y="941"/>
                  <a:pt x="1095" y="687"/>
                  <a:pt x="1095" y="600"/>
                </a:cubicBezTo>
                <a:cubicBezTo>
                  <a:pt x="1095" y="487"/>
                  <a:pt x="1273" y="358"/>
                  <a:pt x="1273" y="358"/>
                </a:cubicBezTo>
                <a:cubicBezTo>
                  <a:pt x="1095" y="132"/>
                  <a:pt x="821" y="3"/>
                  <a:pt x="531" y="3"/>
                </a:cubicBezTo>
                <a:cubicBezTo>
                  <a:pt x="514" y="1"/>
                  <a:pt x="498" y="1"/>
                  <a:pt x="4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3"/>
          <p:cNvSpPr/>
          <p:nvPr/>
        </p:nvSpPr>
        <p:spPr>
          <a:xfrm>
            <a:off x="351589" y="915708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3"/>
          <p:cNvSpPr/>
          <p:nvPr/>
        </p:nvSpPr>
        <p:spPr>
          <a:xfrm>
            <a:off x="348527" y="3094348"/>
            <a:ext cx="55590" cy="58365"/>
          </a:xfrm>
          <a:custGeom>
            <a:rect b="b" l="l" r="r" t="t"/>
            <a:pathLst>
              <a:path extrusionOk="0" h="1220" w="1162">
                <a:moveTo>
                  <a:pt x="801" y="0"/>
                </a:moveTo>
                <a:cubicBezTo>
                  <a:pt x="484" y="0"/>
                  <a:pt x="187" y="154"/>
                  <a:pt x="0" y="408"/>
                </a:cubicBezTo>
                <a:cubicBezTo>
                  <a:pt x="0" y="408"/>
                  <a:pt x="650" y="1220"/>
                  <a:pt x="876" y="1220"/>
                </a:cubicBezTo>
                <a:cubicBezTo>
                  <a:pt x="886" y="1220"/>
                  <a:pt x="895" y="1218"/>
                  <a:pt x="904" y="1214"/>
                </a:cubicBezTo>
                <a:cubicBezTo>
                  <a:pt x="1162" y="1118"/>
                  <a:pt x="1000" y="21"/>
                  <a:pt x="1000" y="21"/>
                </a:cubicBezTo>
                <a:cubicBezTo>
                  <a:pt x="934" y="7"/>
                  <a:pt x="867" y="0"/>
                  <a:pt x="8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3"/>
          <p:cNvSpPr/>
          <p:nvPr/>
        </p:nvSpPr>
        <p:spPr>
          <a:xfrm>
            <a:off x="312263" y="3035886"/>
            <a:ext cx="81806" cy="66402"/>
          </a:xfrm>
          <a:custGeom>
            <a:rect b="b" l="l" r="r" t="t"/>
            <a:pathLst>
              <a:path extrusionOk="0" h="1388" w="1710">
                <a:moveTo>
                  <a:pt x="1150" y="0"/>
                </a:moveTo>
                <a:cubicBezTo>
                  <a:pt x="1010" y="0"/>
                  <a:pt x="871" y="28"/>
                  <a:pt x="742" y="81"/>
                </a:cubicBezTo>
                <a:cubicBezTo>
                  <a:pt x="436" y="194"/>
                  <a:pt x="178" y="404"/>
                  <a:pt x="0" y="662"/>
                </a:cubicBezTo>
                <a:lnTo>
                  <a:pt x="549" y="1388"/>
                </a:lnTo>
                <a:cubicBezTo>
                  <a:pt x="797" y="1098"/>
                  <a:pt x="1151" y="938"/>
                  <a:pt x="1521" y="938"/>
                </a:cubicBezTo>
                <a:cubicBezTo>
                  <a:pt x="1584" y="938"/>
                  <a:pt x="1647" y="943"/>
                  <a:pt x="1710" y="952"/>
                </a:cubicBezTo>
                <a:lnTo>
                  <a:pt x="1613" y="114"/>
                </a:lnTo>
                <a:cubicBezTo>
                  <a:pt x="1467" y="36"/>
                  <a:pt x="1308" y="0"/>
                  <a:pt x="1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3"/>
          <p:cNvSpPr/>
          <p:nvPr/>
        </p:nvSpPr>
        <p:spPr>
          <a:xfrm>
            <a:off x="212705" y="2781227"/>
            <a:ext cx="174425" cy="276324"/>
          </a:xfrm>
          <a:custGeom>
            <a:rect b="b" l="l" r="r" t="t"/>
            <a:pathLst>
              <a:path extrusionOk="0" h="5776" w="3646">
                <a:moveTo>
                  <a:pt x="1104" y="1"/>
                </a:moveTo>
                <a:cubicBezTo>
                  <a:pt x="988" y="1"/>
                  <a:pt x="871" y="17"/>
                  <a:pt x="758" y="49"/>
                </a:cubicBezTo>
                <a:cubicBezTo>
                  <a:pt x="420" y="210"/>
                  <a:pt x="146" y="485"/>
                  <a:pt x="0" y="823"/>
                </a:cubicBezTo>
                <a:lnTo>
                  <a:pt x="1904" y="5775"/>
                </a:lnTo>
                <a:cubicBezTo>
                  <a:pt x="2238" y="5320"/>
                  <a:pt x="2762" y="5065"/>
                  <a:pt x="3308" y="5065"/>
                </a:cubicBezTo>
                <a:cubicBezTo>
                  <a:pt x="3420" y="5065"/>
                  <a:pt x="3533" y="5076"/>
                  <a:pt x="3646" y="5098"/>
                </a:cubicBezTo>
                <a:lnTo>
                  <a:pt x="1759" y="194"/>
                </a:lnTo>
                <a:cubicBezTo>
                  <a:pt x="1565" y="65"/>
                  <a:pt x="1336" y="1"/>
                  <a:pt x="11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3"/>
          <p:cNvSpPr/>
          <p:nvPr/>
        </p:nvSpPr>
        <p:spPr>
          <a:xfrm>
            <a:off x="484399" y="2775157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3"/>
          <p:cNvSpPr/>
          <p:nvPr/>
        </p:nvSpPr>
        <p:spPr>
          <a:xfrm>
            <a:off x="556110" y="2169434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3"/>
          <p:cNvSpPr/>
          <p:nvPr/>
        </p:nvSpPr>
        <p:spPr>
          <a:xfrm>
            <a:off x="210361" y="1221031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/>
          <p:nvPr/>
        </p:nvSpPr>
        <p:spPr>
          <a:xfrm rot="-2532252">
            <a:off x="8570892" y="695927"/>
            <a:ext cx="108118" cy="100224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/>
          <p:nvPr/>
        </p:nvSpPr>
        <p:spPr>
          <a:xfrm>
            <a:off x="8653215" y="2160125"/>
            <a:ext cx="53555" cy="57107"/>
          </a:xfrm>
          <a:custGeom>
            <a:rect b="b" l="l" r="r" t="t"/>
            <a:pathLst>
              <a:path extrusionOk="0" h="1222" w="1146">
                <a:moveTo>
                  <a:pt x="365" y="1"/>
                </a:moveTo>
                <a:cubicBezTo>
                  <a:pt x="297" y="1"/>
                  <a:pt x="229" y="8"/>
                  <a:pt x="162" y="23"/>
                </a:cubicBezTo>
                <a:cubicBezTo>
                  <a:pt x="162" y="23"/>
                  <a:pt x="0" y="1120"/>
                  <a:pt x="242" y="1216"/>
                </a:cubicBezTo>
                <a:cubicBezTo>
                  <a:pt x="251" y="1220"/>
                  <a:pt x="261" y="1222"/>
                  <a:pt x="272" y="1222"/>
                </a:cubicBezTo>
                <a:cubicBezTo>
                  <a:pt x="511" y="1222"/>
                  <a:pt x="1146" y="410"/>
                  <a:pt x="1146" y="410"/>
                </a:cubicBezTo>
                <a:cubicBezTo>
                  <a:pt x="961" y="146"/>
                  <a:pt x="668" y="1"/>
                  <a:pt x="3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8662982" y="2103111"/>
            <a:ext cx="79959" cy="64865"/>
          </a:xfrm>
          <a:custGeom>
            <a:rect b="b" l="l" r="r" t="t"/>
            <a:pathLst>
              <a:path extrusionOk="0" h="1388" w="1711">
                <a:moveTo>
                  <a:pt x="561" y="0"/>
                </a:moveTo>
                <a:cubicBezTo>
                  <a:pt x="403" y="0"/>
                  <a:pt x="243" y="37"/>
                  <a:pt x="98" y="114"/>
                </a:cubicBezTo>
                <a:lnTo>
                  <a:pt x="1" y="952"/>
                </a:lnTo>
                <a:cubicBezTo>
                  <a:pt x="71" y="939"/>
                  <a:pt x="141" y="933"/>
                  <a:pt x="211" y="933"/>
                </a:cubicBezTo>
                <a:cubicBezTo>
                  <a:pt x="573" y="933"/>
                  <a:pt x="919" y="1104"/>
                  <a:pt x="1162" y="1388"/>
                </a:cubicBezTo>
                <a:lnTo>
                  <a:pt x="1711" y="662"/>
                </a:lnTo>
                <a:cubicBezTo>
                  <a:pt x="1533" y="404"/>
                  <a:pt x="1275" y="194"/>
                  <a:pt x="969" y="81"/>
                </a:cubicBezTo>
                <a:cubicBezTo>
                  <a:pt x="840" y="29"/>
                  <a:pt x="701" y="0"/>
                  <a:pt x="5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3"/>
          <p:cNvSpPr/>
          <p:nvPr/>
        </p:nvSpPr>
        <p:spPr>
          <a:xfrm>
            <a:off x="8669057" y="1853838"/>
            <a:ext cx="171134" cy="269693"/>
          </a:xfrm>
          <a:custGeom>
            <a:rect b="b" l="l" r="r" t="t"/>
            <a:pathLst>
              <a:path extrusionOk="0" h="5771" w="3662">
                <a:moveTo>
                  <a:pt x="2534" y="0"/>
                </a:moveTo>
                <a:cubicBezTo>
                  <a:pt x="2311" y="0"/>
                  <a:pt x="2090" y="65"/>
                  <a:pt x="1903" y="189"/>
                </a:cubicBezTo>
                <a:lnTo>
                  <a:pt x="0" y="5093"/>
                </a:lnTo>
                <a:cubicBezTo>
                  <a:pt x="113" y="5071"/>
                  <a:pt x="226" y="5060"/>
                  <a:pt x="339" y="5060"/>
                </a:cubicBezTo>
                <a:cubicBezTo>
                  <a:pt x="889" y="5060"/>
                  <a:pt x="1424" y="5315"/>
                  <a:pt x="1758" y="5770"/>
                </a:cubicBezTo>
                <a:lnTo>
                  <a:pt x="3662" y="834"/>
                </a:lnTo>
                <a:cubicBezTo>
                  <a:pt x="3500" y="496"/>
                  <a:pt x="3242" y="205"/>
                  <a:pt x="2903" y="60"/>
                </a:cubicBezTo>
                <a:cubicBezTo>
                  <a:pt x="2783" y="20"/>
                  <a:pt x="2658" y="0"/>
                  <a:pt x="25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8693919" y="1262621"/>
            <a:ext cx="87483" cy="80707"/>
          </a:xfrm>
          <a:custGeom>
            <a:rect b="b" l="l" r="r" t="t"/>
            <a:pathLst>
              <a:path extrusionOk="0" h="1727" w="1872">
                <a:moveTo>
                  <a:pt x="581" y="0"/>
                </a:moveTo>
                <a:cubicBezTo>
                  <a:pt x="0" y="920"/>
                  <a:pt x="888" y="1726"/>
                  <a:pt x="888" y="1726"/>
                </a:cubicBezTo>
                <a:cubicBezTo>
                  <a:pt x="1146" y="1549"/>
                  <a:pt x="1371" y="1323"/>
                  <a:pt x="1533" y="1065"/>
                </a:cubicBezTo>
                <a:cubicBezTo>
                  <a:pt x="1871" y="581"/>
                  <a:pt x="1710" y="226"/>
                  <a:pt x="1710" y="226"/>
                </a:cubicBezTo>
                <a:lnTo>
                  <a:pt x="1710" y="226"/>
                </a:lnTo>
                <a:cubicBezTo>
                  <a:pt x="1672" y="228"/>
                  <a:pt x="1634" y="229"/>
                  <a:pt x="1596" y="229"/>
                </a:cubicBezTo>
                <a:cubicBezTo>
                  <a:pt x="1247" y="229"/>
                  <a:pt x="901" y="160"/>
                  <a:pt x="5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8742895" y="982177"/>
            <a:ext cx="93512" cy="97858"/>
          </a:xfrm>
          <a:custGeom>
            <a:rect b="b" l="l" r="r" t="t"/>
            <a:pathLst>
              <a:path extrusionOk="0" h="2094" w="2001">
                <a:moveTo>
                  <a:pt x="1323" y="1"/>
                </a:moveTo>
                <a:cubicBezTo>
                  <a:pt x="1323" y="1"/>
                  <a:pt x="823" y="259"/>
                  <a:pt x="1" y="1582"/>
                </a:cubicBezTo>
                <a:cubicBezTo>
                  <a:pt x="1" y="1582"/>
                  <a:pt x="162" y="1904"/>
                  <a:pt x="904" y="2049"/>
                </a:cubicBezTo>
                <a:cubicBezTo>
                  <a:pt x="1071" y="2081"/>
                  <a:pt x="1217" y="2094"/>
                  <a:pt x="1344" y="2094"/>
                </a:cubicBezTo>
                <a:cubicBezTo>
                  <a:pt x="1795" y="2094"/>
                  <a:pt x="2001" y="1937"/>
                  <a:pt x="2001" y="1937"/>
                </a:cubicBezTo>
                <a:cubicBezTo>
                  <a:pt x="1920" y="1243"/>
                  <a:pt x="1678" y="582"/>
                  <a:pt x="13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3"/>
          <p:cNvSpPr/>
          <p:nvPr/>
        </p:nvSpPr>
        <p:spPr>
          <a:xfrm>
            <a:off x="8675086" y="1067371"/>
            <a:ext cx="164358" cy="196463"/>
          </a:xfrm>
          <a:custGeom>
            <a:rect b="b" l="l" r="r" t="t"/>
            <a:pathLst>
              <a:path extrusionOk="0" h="4204" w="3517">
                <a:moveTo>
                  <a:pt x="1258" y="1"/>
                </a:moveTo>
                <a:cubicBezTo>
                  <a:pt x="0" y="2178"/>
                  <a:pt x="710" y="3824"/>
                  <a:pt x="710" y="3824"/>
                </a:cubicBezTo>
                <a:cubicBezTo>
                  <a:pt x="1119" y="4079"/>
                  <a:pt x="1590" y="4203"/>
                  <a:pt x="2065" y="4203"/>
                </a:cubicBezTo>
                <a:cubicBezTo>
                  <a:pt x="2189" y="4203"/>
                  <a:pt x="2312" y="4195"/>
                  <a:pt x="2436" y="4178"/>
                </a:cubicBezTo>
                <a:cubicBezTo>
                  <a:pt x="2887" y="3694"/>
                  <a:pt x="3194" y="3098"/>
                  <a:pt x="3323" y="2452"/>
                </a:cubicBezTo>
                <a:cubicBezTo>
                  <a:pt x="3468" y="1791"/>
                  <a:pt x="3516" y="1114"/>
                  <a:pt x="3452" y="452"/>
                </a:cubicBezTo>
                <a:lnTo>
                  <a:pt x="3452" y="452"/>
                </a:lnTo>
                <a:cubicBezTo>
                  <a:pt x="3243" y="506"/>
                  <a:pt x="3028" y="532"/>
                  <a:pt x="2815" y="532"/>
                </a:cubicBezTo>
                <a:cubicBezTo>
                  <a:pt x="2255" y="532"/>
                  <a:pt x="1702" y="351"/>
                  <a:pt x="125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3"/>
          <p:cNvSpPr/>
          <p:nvPr/>
        </p:nvSpPr>
        <p:spPr>
          <a:xfrm>
            <a:off x="8647934" y="1117890"/>
            <a:ext cx="55845" cy="73136"/>
          </a:xfrm>
          <a:custGeom>
            <a:rect b="b" l="l" r="r" t="t"/>
            <a:pathLst>
              <a:path extrusionOk="0" h="1565" w="1195">
                <a:moveTo>
                  <a:pt x="1194" y="0"/>
                </a:moveTo>
                <a:lnTo>
                  <a:pt x="1194" y="0"/>
                </a:lnTo>
                <a:cubicBezTo>
                  <a:pt x="129" y="387"/>
                  <a:pt x="0" y="1565"/>
                  <a:pt x="0" y="1565"/>
                </a:cubicBezTo>
                <a:lnTo>
                  <a:pt x="920" y="1323"/>
                </a:lnTo>
                <a:cubicBezTo>
                  <a:pt x="904" y="871"/>
                  <a:pt x="1000" y="404"/>
                  <a:pt x="11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3"/>
          <p:cNvSpPr/>
          <p:nvPr/>
        </p:nvSpPr>
        <p:spPr>
          <a:xfrm>
            <a:off x="8833370" y="1145789"/>
            <a:ext cx="51312" cy="89726"/>
          </a:xfrm>
          <a:custGeom>
            <a:rect b="b" l="l" r="r" t="t"/>
            <a:pathLst>
              <a:path extrusionOk="0" h="1920" w="1098">
                <a:moveTo>
                  <a:pt x="259" y="0"/>
                </a:moveTo>
                <a:cubicBezTo>
                  <a:pt x="275" y="452"/>
                  <a:pt x="194" y="920"/>
                  <a:pt x="0" y="1323"/>
                </a:cubicBezTo>
                <a:lnTo>
                  <a:pt x="759" y="1920"/>
                </a:lnTo>
                <a:cubicBezTo>
                  <a:pt x="759" y="1920"/>
                  <a:pt x="1097" y="758"/>
                  <a:pt x="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3"/>
          <p:cNvSpPr/>
          <p:nvPr/>
        </p:nvSpPr>
        <p:spPr>
          <a:xfrm>
            <a:off x="8678824" y="2313409"/>
            <a:ext cx="187023" cy="146319"/>
          </a:xfrm>
          <a:custGeom>
            <a:rect b="b" l="l" r="r" t="t"/>
            <a:pathLst>
              <a:path extrusionOk="0" h="3131" w="4002">
                <a:moveTo>
                  <a:pt x="3218" y="1"/>
                </a:moveTo>
                <a:cubicBezTo>
                  <a:pt x="2729" y="1"/>
                  <a:pt x="2178" y="434"/>
                  <a:pt x="2323" y="1082"/>
                </a:cubicBezTo>
                <a:cubicBezTo>
                  <a:pt x="2323" y="1082"/>
                  <a:pt x="1959" y="329"/>
                  <a:pt x="1306" y="329"/>
                </a:cubicBezTo>
                <a:cubicBezTo>
                  <a:pt x="1182" y="329"/>
                  <a:pt x="1048" y="356"/>
                  <a:pt x="904" y="421"/>
                </a:cubicBezTo>
                <a:cubicBezTo>
                  <a:pt x="1" y="808"/>
                  <a:pt x="904" y="2501"/>
                  <a:pt x="2598" y="3130"/>
                </a:cubicBezTo>
                <a:cubicBezTo>
                  <a:pt x="2598" y="3130"/>
                  <a:pt x="4001" y="1759"/>
                  <a:pt x="3888" y="646"/>
                </a:cubicBezTo>
                <a:cubicBezTo>
                  <a:pt x="3843" y="194"/>
                  <a:pt x="3544" y="1"/>
                  <a:pt x="32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3"/>
          <p:cNvSpPr/>
          <p:nvPr/>
        </p:nvSpPr>
        <p:spPr>
          <a:xfrm>
            <a:off x="8634288" y="3049031"/>
            <a:ext cx="116224" cy="41592"/>
          </a:xfrm>
          <a:custGeom>
            <a:rect b="b" l="l" r="r" t="t"/>
            <a:pathLst>
              <a:path extrusionOk="0" h="890" w="2487">
                <a:moveTo>
                  <a:pt x="90" y="1"/>
                </a:moveTo>
                <a:cubicBezTo>
                  <a:pt x="27" y="1"/>
                  <a:pt x="1" y="17"/>
                  <a:pt x="18" y="52"/>
                </a:cubicBezTo>
                <a:cubicBezTo>
                  <a:pt x="83" y="181"/>
                  <a:pt x="534" y="326"/>
                  <a:pt x="1051" y="503"/>
                </a:cubicBezTo>
                <a:cubicBezTo>
                  <a:pt x="1494" y="651"/>
                  <a:pt x="2140" y="889"/>
                  <a:pt x="2361" y="889"/>
                </a:cubicBezTo>
                <a:cubicBezTo>
                  <a:pt x="2405" y="889"/>
                  <a:pt x="2432" y="880"/>
                  <a:pt x="2438" y="858"/>
                </a:cubicBezTo>
                <a:cubicBezTo>
                  <a:pt x="2486" y="729"/>
                  <a:pt x="1905" y="503"/>
                  <a:pt x="1196" y="278"/>
                </a:cubicBezTo>
                <a:cubicBezTo>
                  <a:pt x="680" y="114"/>
                  <a:pt x="258" y="1"/>
                  <a:pt x="9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3"/>
          <p:cNvSpPr/>
          <p:nvPr/>
        </p:nvSpPr>
        <p:spPr>
          <a:xfrm>
            <a:off x="8644336" y="3075014"/>
            <a:ext cx="115943" cy="41966"/>
          </a:xfrm>
          <a:custGeom>
            <a:rect b="b" l="l" r="r" t="t"/>
            <a:pathLst>
              <a:path extrusionOk="0" h="898" w="2481">
                <a:moveTo>
                  <a:pt x="86" y="0"/>
                </a:moveTo>
                <a:cubicBezTo>
                  <a:pt x="27" y="0"/>
                  <a:pt x="0" y="14"/>
                  <a:pt x="13" y="44"/>
                </a:cubicBezTo>
                <a:cubicBezTo>
                  <a:pt x="77" y="173"/>
                  <a:pt x="529" y="335"/>
                  <a:pt x="1061" y="512"/>
                </a:cubicBezTo>
                <a:cubicBezTo>
                  <a:pt x="1492" y="660"/>
                  <a:pt x="2135" y="898"/>
                  <a:pt x="2356" y="898"/>
                </a:cubicBezTo>
                <a:cubicBezTo>
                  <a:pt x="2400" y="898"/>
                  <a:pt x="2427" y="888"/>
                  <a:pt x="2432" y="867"/>
                </a:cubicBezTo>
                <a:cubicBezTo>
                  <a:pt x="2481" y="738"/>
                  <a:pt x="1900" y="512"/>
                  <a:pt x="1190" y="286"/>
                </a:cubicBezTo>
                <a:cubicBezTo>
                  <a:pt x="669" y="108"/>
                  <a:pt x="252" y="0"/>
                  <a:pt x="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8607230" y="2832050"/>
            <a:ext cx="272918" cy="326006"/>
          </a:xfrm>
          <a:custGeom>
            <a:rect b="b" l="l" r="r" t="t"/>
            <a:pathLst>
              <a:path extrusionOk="0" h="6976" w="5840">
                <a:moveTo>
                  <a:pt x="2355" y="1"/>
                </a:moveTo>
                <a:cubicBezTo>
                  <a:pt x="1936" y="17"/>
                  <a:pt x="1581" y="1098"/>
                  <a:pt x="1291" y="1953"/>
                </a:cubicBezTo>
                <a:cubicBezTo>
                  <a:pt x="1000" y="2808"/>
                  <a:pt x="694" y="3614"/>
                  <a:pt x="613" y="3953"/>
                </a:cubicBezTo>
                <a:cubicBezTo>
                  <a:pt x="533" y="4292"/>
                  <a:pt x="1291" y="4453"/>
                  <a:pt x="2388" y="4824"/>
                </a:cubicBezTo>
                <a:cubicBezTo>
                  <a:pt x="4194" y="5437"/>
                  <a:pt x="4065" y="5840"/>
                  <a:pt x="3872" y="6243"/>
                </a:cubicBezTo>
                <a:cubicBezTo>
                  <a:pt x="3791" y="6418"/>
                  <a:pt x="3660" y="6481"/>
                  <a:pt x="3494" y="6481"/>
                </a:cubicBezTo>
                <a:cubicBezTo>
                  <a:pt x="3259" y="6481"/>
                  <a:pt x="2953" y="6356"/>
                  <a:pt x="2613" y="6243"/>
                </a:cubicBezTo>
                <a:lnTo>
                  <a:pt x="726" y="5598"/>
                </a:lnTo>
                <a:cubicBezTo>
                  <a:pt x="556" y="5534"/>
                  <a:pt x="358" y="5443"/>
                  <a:pt x="220" y="5443"/>
                </a:cubicBezTo>
                <a:cubicBezTo>
                  <a:pt x="148" y="5443"/>
                  <a:pt x="92" y="5467"/>
                  <a:pt x="65" y="5534"/>
                </a:cubicBezTo>
                <a:cubicBezTo>
                  <a:pt x="0" y="5727"/>
                  <a:pt x="275" y="5856"/>
                  <a:pt x="775" y="6018"/>
                </a:cubicBezTo>
                <a:lnTo>
                  <a:pt x="3533" y="6953"/>
                </a:lnTo>
                <a:cubicBezTo>
                  <a:pt x="3576" y="6968"/>
                  <a:pt x="3619" y="6975"/>
                  <a:pt x="3660" y="6975"/>
                </a:cubicBezTo>
                <a:cubicBezTo>
                  <a:pt x="4243" y="6975"/>
                  <a:pt x="4590" y="5539"/>
                  <a:pt x="4936" y="4469"/>
                </a:cubicBezTo>
                <a:cubicBezTo>
                  <a:pt x="5323" y="3340"/>
                  <a:pt x="5840" y="1920"/>
                  <a:pt x="5791" y="1469"/>
                </a:cubicBezTo>
                <a:cubicBezTo>
                  <a:pt x="5743" y="1017"/>
                  <a:pt x="4678" y="646"/>
                  <a:pt x="3888" y="388"/>
                </a:cubicBezTo>
                <a:cubicBezTo>
                  <a:pt x="3097" y="114"/>
                  <a:pt x="2759" y="1"/>
                  <a:pt x="23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3"/>
          <p:cNvSpPr/>
          <p:nvPr/>
        </p:nvSpPr>
        <p:spPr>
          <a:xfrm>
            <a:off x="8789628" y="1471610"/>
            <a:ext cx="106363" cy="98606"/>
          </a:xfrm>
          <a:custGeom>
            <a:rect b="b" l="l" r="r" t="t"/>
            <a:pathLst>
              <a:path extrusionOk="0" h="2110" w="2276">
                <a:moveTo>
                  <a:pt x="761" y="0"/>
                </a:moveTo>
                <a:cubicBezTo>
                  <a:pt x="738" y="0"/>
                  <a:pt x="716" y="4"/>
                  <a:pt x="694" y="13"/>
                </a:cubicBezTo>
                <a:cubicBezTo>
                  <a:pt x="533" y="77"/>
                  <a:pt x="614" y="690"/>
                  <a:pt x="614" y="690"/>
                </a:cubicBezTo>
                <a:cubicBezTo>
                  <a:pt x="614" y="690"/>
                  <a:pt x="1" y="819"/>
                  <a:pt x="17" y="948"/>
                </a:cubicBezTo>
                <a:cubicBezTo>
                  <a:pt x="17" y="1061"/>
                  <a:pt x="501" y="1368"/>
                  <a:pt x="501" y="1368"/>
                </a:cubicBezTo>
                <a:cubicBezTo>
                  <a:pt x="501" y="1368"/>
                  <a:pt x="422" y="2110"/>
                  <a:pt x="655" y="2110"/>
                </a:cubicBezTo>
                <a:cubicBezTo>
                  <a:pt x="657" y="2110"/>
                  <a:pt x="660" y="2110"/>
                  <a:pt x="662" y="2110"/>
                </a:cubicBezTo>
                <a:cubicBezTo>
                  <a:pt x="920" y="2077"/>
                  <a:pt x="1275" y="1497"/>
                  <a:pt x="1275" y="1497"/>
                </a:cubicBezTo>
                <a:cubicBezTo>
                  <a:pt x="1275" y="1497"/>
                  <a:pt x="1753" y="1736"/>
                  <a:pt x="2002" y="1736"/>
                </a:cubicBezTo>
                <a:cubicBezTo>
                  <a:pt x="2049" y="1736"/>
                  <a:pt x="2088" y="1727"/>
                  <a:pt x="2114" y="1706"/>
                </a:cubicBezTo>
                <a:cubicBezTo>
                  <a:pt x="2275" y="1561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7"/>
                </a:cubicBezTo>
                <a:cubicBezTo>
                  <a:pt x="1883" y="274"/>
                  <a:pt x="1854" y="268"/>
                  <a:pt x="1819" y="268"/>
                </a:cubicBezTo>
                <a:cubicBezTo>
                  <a:pt x="1637" y="268"/>
                  <a:pt x="1307" y="416"/>
                  <a:pt x="1307" y="416"/>
                </a:cubicBezTo>
                <a:cubicBezTo>
                  <a:pt x="1307" y="416"/>
                  <a:pt x="999" y="0"/>
                  <a:pt x="7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3"/>
          <p:cNvSpPr/>
          <p:nvPr/>
        </p:nvSpPr>
        <p:spPr>
          <a:xfrm>
            <a:off x="8753270" y="369229"/>
            <a:ext cx="99587" cy="84586"/>
          </a:xfrm>
          <a:custGeom>
            <a:rect b="b" l="l" r="r" t="t"/>
            <a:pathLst>
              <a:path extrusionOk="0" h="1810" w="2131">
                <a:moveTo>
                  <a:pt x="1583" y="0"/>
                </a:moveTo>
                <a:cubicBezTo>
                  <a:pt x="1568" y="0"/>
                  <a:pt x="1553" y="1"/>
                  <a:pt x="1537" y="3"/>
                </a:cubicBezTo>
                <a:cubicBezTo>
                  <a:pt x="989" y="67"/>
                  <a:pt x="1053" y="729"/>
                  <a:pt x="1053" y="729"/>
                </a:cubicBezTo>
                <a:cubicBezTo>
                  <a:pt x="970" y="491"/>
                  <a:pt x="768" y="389"/>
                  <a:pt x="573" y="389"/>
                </a:cubicBezTo>
                <a:cubicBezTo>
                  <a:pt x="280" y="389"/>
                  <a:pt x="1" y="621"/>
                  <a:pt x="166" y="971"/>
                </a:cubicBezTo>
                <a:cubicBezTo>
                  <a:pt x="424" y="1535"/>
                  <a:pt x="1489" y="1809"/>
                  <a:pt x="1489" y="1809"/>
                </a:cubicBezTo>
                <a:cubicBezTo>
                  <a:pt x="2131" y="1042"/>
                  <a:pt x="2089" y="0"/>
                  <a:pt x="1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3"/>
          <p:cNvSpPr/>
          <p:nvPr/>
        </p:nvSpPr>
        <p:spPr>
          <a:xfrm rot="-2532252">
            <a:off x="194317" y="3830189"/>
            <a:ext cx="108118" cy="100224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317344" y="4396884"/>
            <a:ext cx="87483" cy="80707"/>
          </a:xfrm>
          <a:custGeom>
            <a:rect b="b" l="l" r="r" t="t"/>
            <a:pathLst>
              <a:path extrusionOk="0" h="1727" w="1872">
                <a:moveTo>
                  <a:pt x="581" y="0"/>
                </a:moveTo>
                <a:cubicBezTo>
                  <a:pt x="0" y="920"/>
                  <a:pt x="888" y="1726"/>
                  <a:pt x="888" y="1726"/>
                </a:cubicBezTo>
                <a:cubicBezTo>
                  <a:pt x="1146" y="1549"/>
                  <a:pt x="1371" y="1323"/>
                  <a:pt x="1533" y="1065"/>
                </a:cubicBezTo>
                <a:cubicBezTo>
                  <a:pt x="1871" y="581"/>
                  <a:pt x="1710" y="226"/>
                  <a:pt x="1710" y="226"/>
                </a:cubicBezTo>
                <a:lnTo>
                  <a:pt x="1710" y="226"/>
                </a:lnTo>
                <a:cubicBezTo>
                  <a:pt x="1672" y="228"/>
                  <a:pt x="1634" y="229"/>
                  <a:pt x="1596" y="229"/>
                </a:cubicBezTo>
                <a:cubicBezTo>
                  <a:pt x="1247" y="229"/>
                  <a:pt x="901" y="160"/>
                  <a:pt x="5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3"/>
          <p:cNvSpPr/>
          <p:nvPr/>
        </p:nvSpPr>
        <p:spPr>
          <a:xfrm>
            <a:off x="366320" y="4116440"/>
            <a:ext cx="93512" cy="97858"/>
          </a:xfrm>
          <a:custGeom>
            <a:rect b="b" l="l" r="r" t="t"/>
            <a:pathLst>
              <a:path extrusionOk="0" h="2094" w="2001">
                <a:moveTo>
                  <a:pt x="1323" y="1"/>
                </a:moveTo>
                <a:cubicBezTo>
                  <a:pt x="1323" y="1"/>
                  <a:pt x="823" y="259"/>
                  <a:pt x="1" y="1582"/>
                </a:cubicBezTo>
                <a:cubicBezTo>
                  <a:pt x="1" y="1582"/>
                  <a:pt x="162" y="1904"/>
                  <a:pt x="904" y="2049"/>
                </a:cubicBezTo>
                <a:cubicBezTo>
                  <a:pt x="1071" y="2081"/>
                  <a:pt x="1217" y="2094"/>
                  <a:pt x="1344" y="2094"/>
                </a:cubicBezTo>
                <a:cubicBezTo>
                  <a:pt x="1795" y="2094"/>
                  <a:pt x="2001" y="1937"/>
                  <a:pt x="2001" y="1937"/>
                </a:cubicBezTo>
                <a:cubicBezTo>
                  <a:pt x="1920" y="1243"/>
                  <a:pt x="1678" y="582"/>
                  <a:pt x="13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3"/>
          <p:cNvSpPr/>
          <p:nvPr/>
        </p:nvSpPr>
        <p:spPr>
          <a:xfrm>
            <a:off x="298511" y="4201634"/>
            <a:ext cx="164358" cy="196463"/>
          </a:xfrm>
          <a:custGeom>
            <a:rect b="b" l="l" r="r" t="t"/>
            <a:pathLst>
              <a:path extrusionOk="0" h="4204" w="3517">
                <a:moveTo>
                  <a:pt x="1258" y="1"/>
                </a:moveTo>
                <a:cubicBezTo>
                  <a:pt x="0" y="2178"/>
                  <a:pt x="710" y="3824"/>
                  <a:pt x="710" y="3824"/>
                </a:cubicBezTo>
                <a:cubicBezTo>
                  <a:pt x="1119" y="4079"/>
                  <a:pt x="1590" y="4203"/>
                  <a:pt x="2065" y="4203"/>
                </a:cubicBezTo>
                <a:cubicBezTo>
                  <a:pt x="2189" y="4203"/>
                  <a:pt x="2312" y="4195"/>
                  <a:pt x="2436" y="4178"/>
                </a:cubicBezTo>
                <a:cubicBezTo>
                  <a:pt x="2887" y="3694"/>
                  <a:pt x="3194" y="3098"/>
                  <a:pt x="3323" y="2452"/>
                </a:cubicBezTo>
                <a:cubicBezTo>
                  <a:pt x="3468" y="1791"/>
                  <a:pt x="3516" y="1114"/>
                  <a:pt x="3452" y="452"/>
                </a:cubicBezTo>
                <a:lnTo>
                  <a:pt x="3452" y="452"/>
                </a:lnTo>
                <a:cubicBezTo>
                  <a:pt x="3243" y="506"/>
                  <a:pt x="3028" y="532"/>
                  <a:pt x="2815" y="532"/>
                </a:cubicBezTo>
                <a:cubicBezTo>
                  <a:pt x="2255" y="532"/>
                  <a:pt x="1702" y="351"/>
                  <a:pt x="125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3"/>
          <p:cNvSpPr/>
          <p:nvPr/>
        </p:nvSpPr>
        <p:spPr>
          <a:xfrm>
            <a:off x="271359" y="4252152"/>
            <a:ext cx="55845" cy="73136"/>
          </a:xfrm>
          <a:custGeom>
            <a:rect b="b" l="l" r="r" t="t"/>
            <a:pathLst>
              <a:path extrusionOk="0" h="1565" w="1195">
                <a:moveTo>
                  <a:pt x="1194" y="0"/>
                </a:moveTo>
                <a:lnTo>
                  <a:pt x="1194" y="0"/>
                </a:lnTo>
                <a:cubicBezTo>
                  <a:pt x="129" y="387"/>
                  <a:pt x="0" y="1565"/>
                  <a:pt x="0" y="1565"/>
                </a:cubicBezTo>
                <a:lnTo>
                  <a:pt x="920" y="1323"/>
                </a:lnTo>
                <a:cubicBezTo>
                  <a:pt x="904" y="871"/>
                  <a:pt x="1000" y="404"/>
                  <a:pt x="11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456795" y="4280052"/>
            <a:ext cx="51312" cy="89726"/>
          </a:xfrm>
          <a:custGeom>
            <a:rect b="b" l="l" r="r" t="t"/>
            <a:pathLst>
              <a:path extrusionOk="0" h="1920" w="1098">
                <a:moveTo>
                  <a:pt x="259" y="0"/>
                </a:moveTo>
                <a:cubicBezTo>
                  <a:pt x="275" y="452"/>
                  <a:pt x="194" y="920"/>
                  <a:pt x="0" y="1323"/>
                </a:cubicBezTo>
                <a:lnTo>
                  <a:pt x="759" y="1920"/>
                </a:lnTo>
                <a:cubicBezTo>
                  <a:pt x="759" y="1920"/>
                  <a:pt x="1097" y="758"/>
                  <a:pt x="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413053" y="4605873"/>
            <a:ext cx="106363" cy="98606"/>
          </a:xfrm>
          <a:custGeom>
            <a:rect b="b" l="l" r="r" t="t"/>
            <a:pathLst>
              <a:path extrusionOk="0" h="2110" w="2276">
                <a:moveTo>
                  <a:pt x="761" y="0"/>
                </a:moveTo>
                <a:cubicBezTo>
                  <a:pt x="738" y="0"/>
                  <a:pt x="716" y="4"/>
                  <a:pt x="694" y="13"/>
                </a:cubicBezTo>
                <a:cubicBezTo>
                  <a:pt x="533" y="77"/>
                  <a:pt x="614" y="690"/>
                  <a:pt x="614" y="690"/>
                </a:cubicBezTo>
                <a:cubicBezTo>
                  <a:pt x="614" y="690"/>
                  <a:pt x="1" y="819"/>
                  <a:pt x="17" y="948"/>
                </a:cubicBezTo>
                <a:cubicBezTo>
                  <a:pt x="17" y="1061"/>
                  <a:pt x="501" y="1368"/>
                  <a:pt x="501" y="1368"/>
                </a:cubicBezTo>
                <a:cubicBezTo>
                  <a:pt x="501" y="1368"/>
                  <a:pt x="422" y="2110"/>
                  <a:pt x="655" y="2110"/>
                </a:cubicBezTo>
                <a:cubicBezTo>
                  <a:pt x="657" y="2110"/>
                  <a:pt x="660" y="2110"/>
                  <a:pt x="662" y="2110"/>
                </a:cubicBezTo>
                <a:cubicBezTo>
                  <a:pt x="920" y="2077"/>
                  <a:pt x="1275" y="1497"/>
                  <a:pt x="1275" y="1497"/>
                </a:cubicBezTo>
                <a:cubicBezTo>
                  <a:pt x="1275" y="1497"/>
                  <a:pt x="1753" y="1736"/>
                  <a:pt x="2002" y="1736"/>
                </a:cubicBezTo>
                <a:cubicBezTo>
                  <a:pt x="2049" y="1736"/>
                  <a:pt x="2088" y="1727"/>
                  <a:pt x="2114" y="1706"/>
                </a:cubicBezTo>
                <a:cubicBezTo>
                  <a:pt x="2275" y="1561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7"/>
                </a:cubicBezTo>
                <a:cubicBezTo>
                  <a:pt x="1883" y="274"/>
                  <a:pt x="1854" y="268"/>
                  <a:pt x="1819" y="268"/>
                </a:cubicBezTo>
                <a:cubicBezTo>
                  <a:pt x="1637" y="268"/>
                  <a:pt x="1307" y="416"/>
                  <a:pt x="1307" y="416"/>
                </a:cubicBezTo>
                <a:cubicBezTo>
                  <a:pt x="1307" y="416"/>
                  <a:pt x="999" y="0"/>
                  <a:pt x="7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376695" y="3503492"/>
            <a:ext cx="99587" cy="84586"/>
          </a:xfrm>
          <a:custGeom>
            <a:rect b="b" l="l" r="r" t="t"/>
            <a:pathLst>
              <a:path extrusionOk="0" h="1810" w="2131">
                <a:moveTo>
                  <a:pt x="1583" y="0"/>
                </a:moveTo>
                <a:cubicBezTo>
                  <a:pt x="1568" y="0"/>
                  <a:pt x="1553" y="1"/>
                  <a:pt x="1537" y="3"/>
                </a:cubicBezTo>
                <a:cubicBezTo>
                  <a:pt x="989" y="67"/>
                  <a:pt x="1053" y="729"/>
                  <a:pt x="1053" y="729"/>
                </a:cubicBezTo>
                <a:cubicBezTo>
                  <a:pt x="970" y="491"/>
                  <a:pt x="768" y="389"/>
                  <a:pt x="573" y="389"/>
                </a:cubicBezTo>
                <a:cubicBezTo>
                  <a:pt x="280" y="389"/>
                  <a:pt x="1" y="621"/>
                  <a:pt x="166" y="971"/>
                </a:cubicBezTo>
                <a:cubicBezTo>
                  <a:pt x="424" y="1535"/>
                  <a:pt x="1489" y="1809"/>
                  <a:pt x="1489" y="1809"/>
                </a:cubicBezTo>
                <a:cubicBezTo>
                  <a:pt x="2131" y="1042"/>
                  <a:pt x="2089" y="0"/>
                  <a:pt x="1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8573539" y="3641381"/>
            <a:ext cx="274649" cy="186145"/>
          </a:xfrm>
          <a:custGeom>
            <a:rect b="b" l="l" r="r" t="t"/>
            <a:pathLst>
              <a:path extrusionOk="0" h="3891" w="5741">
                <a:moveTo>
                  <a:pt x="3596" y="0"/>
                </a:moveTo>
                <a:cubicBezTo>
                  <a:pt x="2666" y="0"/>
                  <a:pt x="2369" y="990"/>
                  <a:pt x="2369" y="990"/>
                </a:cubicBezTo>
                <a:cubicBezTo>
                  <a:pt x="1940" y="635"/>
                  <a:pt x="1549" y="491"/>
                  <a:pt x="1216" y="491"/>
                </a:cubicBezTo>
                <a:cubicBezTo>
                  <a:pt x="459" y="491"/>
                  <a:pt x="0" y="1236"/>
                  <a:pt x="78" y="1942"/>
                </a:cubicBezTo>
                <a:cubicBezTo>
                  <a:pt x="184" y="2909"/>
                  <a:pt x="1650" y="3891"/>
                  <a:pt x="2126" y="3891"/>
                </a:cubicBezTo>
                <a:cubicBezTo>
                  <a:pt x="2158" y="3891"/>
                  <a:pt x="2185" y="3886"/>
                  <a:pt x="2208" y="3877"/>
                </a:cubicBezTo>
                <a:cubicBezTo>
                  <a:pt x="2434" y="3797"/>
                  <a:pt x="2579" y="3603"/>
                  <a:pt x="2627" y="3377"/>
                </a:cubicBezTo>
                <a:cubicBezTo>
                  <a:pt x="2627" y="3377"/>
                  <a:pt x="3113" y="3657"/>
                  <a:pt x="3421" y="3657"/>
                </a:cubicBezTo>
                <a:cubicBezTo>
                  <a:pt x="3468" y="3657"/>
                  <a:pt x="3510" y="3650"/>
                  <a:pt x="3547" y="3635"/>
                </a:cubicBezTo>
                <a:cubicBezTo>
                  <a:pt x="3805" y="3522"/>
                  <a:pt x="5740" y="780"/>
                  <a:pt x="4272" y="151"/>
                </a:cubicBezTo>
                <a:cubicBezTo>
                  <a:pt x="4017" y="44"/>
                  <a:pt x="3792" y="0"/>
                  <a:pt x="359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8651377" y="3591770"/>
            <a:ext cx="38607" cy="75396"/>
          </a:xfrm>
          <a:custGeom>
            <a:rect b="b" l="l" r="r" t="t"/>
            <a:pathLst>
              <a:path extrusionOk="0" h="1576" w="807">
                <a:moveTo>
                  <a:pt x="293" y="1"/>
                </a:moveTo>
                <a:cubicBezTo>
                  <a:pt x="192" y="1"/>
                  <a:pt x="100" y="50"/>
                  <a:pt x="48" y="140"/>
                </a:cubicBezTo>
                <a:cubicBezTo>
                  <a:pt x="1" y="251"/>
                  <a:pt x="488" y="1576"/>
                  <a:pt x="671" y="1576"/>
                </a:cubicBezTo>
                <a:cubicBezTo>
                  <a:pt x="673" y="1576"/>
                  <a:pt x="675" y="1576"/>
                  <a:pt x="677" y="1575"/>
                </a:cubicBezTo>
                <a:cubicBezTo>
                  <a:pt x="807" y="1559"/>
                  <a:pt x="484" y="43"/>
                  <a:pt x="371" y="11"/>
                </a:cubicBezTo>
                <a:cubicBezTo>
                  <a:pt x="345" y="4"/>
                  <a:pt x="318" y="1"/>
                  <a:pt x="2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8683861" y="3582106"/>
            <a:ext cx="60900" cy="45065"/>
          </a:xfrm>
          <a:custGeom>
            <a:rect b="b" l="l" r="r" t="t"/>
            <a:pathLst>
              <a:path extrusionOk="0" h="942" w="1273">
                <a:moveTo>
                  <a:pt x="483" y="1"/>
                </a:moveTo>
                <a:cubicBezTo>
                  <a:pt x="0" y="1"/>
                  <a:pt x="31" y="713"/>
                  <a:pt x="31" y="713"/>
                </a:cubicBezTo>
                <a:cubicBezTo>
                  <a:pt x="141" y="881"/>
                  <a:pt x="294" y="941"/>
                  <a:pt x="448" y="941"/>
                </a:cubicBezTo>
                <a:cubicBezTo>
                  <a:pt x="766" y="941"/>
                  <a:pt x="1095" y="687"/>
                  <a:pt x="1095" y="600"/>
                </a:cubicBezTo>
                <a:cubicBezTo>
                  <a:pt x="1095" y="487"/>
                  <a:pt x="1273" y="358"/>
                  <a:pt x="1273" y="358"/>
                </a:cubicBezTo>
                <a:cubicBezTo>
                  <a:pt x="1095" y="132"/>
                  <a:pt x="821" y="3"/>
                  <a:pt x="531" y="3"/>
                </a:cubicBezTo>
                <a:cubicBezTo>
                  <a:pt x="514" y="1"/>
                  <a:pt x="498" y="1"/>
                  <a:pt x="4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3"/>
          <p:cNvSpPr/>
          <p:nvPr/>
        </p:nvSpPr>
        <p:spPr>
          <a:xfrm>
            <a:off x="8715389" y="405879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8574161" y="4364118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3"/>
          <p:cNvSpPr/>
          <p:nvPr/>
        </p:nvSpPr>
        <p:spPr>
          <a:xfrm rot="979636">
            <a:off x="8765515" y="4604607"/>
            <a:ext cx="187022" cy="146318"/>
          </a:xfrm>
          <a:custGeom>
            <a:rect b="b" l="l" r="r" t="t"/>
            <a:pathLst>
              <a:path extrusionOk="0" h="3131" w="4002">
                <a:moveTo>
                  <a:pt x="3218" y="1"/>
                </a:moveTo>
                <a:cubicBezTo>
                  <a:pt x="2729" y="1"/>
                  <a:pt x="2178" y="434"/>
                  <a:pt x="2323" y="1082"/>
                </a:cubicBezTo>
                <a:cubicBezTo>
                  <a:pt x="2323" y="1082"/>
                  <a:pt x="1959" y="329"/>
                  <a:pt x="1306" y="329"/>
                </a:cubicBezTo>
                <a:cubicBezTo>
                  <a:pt x="1182" y="329"/>
                  <a:pt x="1048" y="356"/>
                  <a:pt x="904" y="421"/>
                </a:cubicBezTo>
                <a:cubicBezTo>
                  <a:pt x="1" y="808"/>
                  <a:pt x="904" y="2501"/>
                  <a:pt x="2598" y="3130"/>
                </a:cubicBezTo>
                <a:cubicBezTo>
                  <a:pt x="2598" y="3130"/>
                  <a:pt x="4001" y="1759"/>
                  <a:pt x="3888" y="646"/>
                </a:cubicBezTo>
                <a:cubicBezTo>
                  <a:pt x="3843" y="194"/>
                  <a:pt x="3544" y="1"/>
                  <a:pt x="32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2_1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36" name="Google Shape;236;p25"/>
          <p:cNvSpPr txBox="1"/>
          <p:nvPr>
            <p:ph idx="2" type="title"/>
          </p:nvPr>
        </p:nvSpPr>
        <p:spPr>
          <a:xfrm>
            <a:off x="713425" y="2730850"/>
            <a:ext cx="19551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37" name="Google Shape;237;p25"/>
          <p:cNvSpPr txBox="1"/>
          <p:nvPr>
            <p:ph idx="1" type="subTitle"/>
          </p:nvPr>
        </p:nvSpPr>
        <p:spPr>
          <a:xfrm>
            <a:off x="713425" y="3581650"/>
            <a:ext cx="19551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8" name="Google Shape;238;p25"/>
          <p:cNvSpPr txBox="1"/>
          <p:nvPr>
            <p:ph idx="3" type="subTitle"/>
          </p:nvPr>
        </p:nvSpPr>
        <p:spPr>
          <a:xfrm>
            <a:off x="713425" y="3205150"/>
            <a:ext cx="1955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800">
                <a:latin typeface="Ribeye"/>
                <a:ea typeface="Ribeye"/>
                <a:cs typeface="Ribeye"/>
                <a:sym typeface="Ribeye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9" name="Google Shape;239;p25"/>
          <p:cNvSpPr txBox="1"/>
          <p:nvPr>
            <p:ph idx="4" type="title"/>
          </p:nvPr>
        </p:nvSpPr>
        <p:spPr>
          <a:xfrm>
            <a:off x="2634171" y="2730850"/>
            <a:ext cx="19551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40" name="Google Shape;240;p25"/>
          <p:cNvSpPr txBox="1"/>
          <p:nvPr>
            <p:ph idx="5" type="subTitle"/>
          </p:nvPr>
        </p:nvSpPr>
        <p:spPr>
          <a:xfrm>
            <a:off x="2634071" y="3581650"/>
            <a:ext cx="19551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1" name="Google Shape;241;p25"/>
          <p:cNvSpPr txBox="1"/>
          <p:nvPr>
            <p:ph idx="6" type="subTitle"/>
          </p:nvPr>
        </p:nvSpPr>
        <p:spPr>
          <a:xfrm>
            <a:off x="2634071" y="3205150"/>
            <a:ext cx="1955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800">
                <a:latin typeface="Ribeye"/>
                <a:ea typeface="Ribeye"/>
                <a:cs typeface="Ribeye"/>
                <a:sym typeface="Ribeye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2" name="Google Shape;242;p25"/>
          <p:cNvSpPr txBox="1"/>
          <p:nvPr>
            <p:ph idx="7" type="title"/>
          </p:nvPr>
        </p:nvSpPr>
        <p:spPr>
          <a:xfrm>
            <a:off x="4554917" y="2730850"/>
            <a:ext cx="19551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43" name="Google Shape;243;p25"/>
          <p:cNvSpPr txBox="1"/>
          <p:nvPr>
            <p:ph idx="8" type="subTitle"/>
          </p:nvPr>
        </p:nvSpPr>
        <p:spPr>
          <a:xfrm>
            <a:off x="4554818" y="3581650"/>
            <a:ext cx="19551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4" name="Google Shape;244;p25"/>
          <p:cNvSpPr txBox="1"/>
          <p:nvPr>
            <p:ph idx="9" type="subTitle"/>
          </p:nvPr>
        </p:nvSpPr>
        <p:spPr>
          <a:xfrm>
            <a:off x="4554818" y="3205150"/>
            <a:ext cx="1955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800">
                <a:latin typeface="Ribeye"/>
                <a:ea typeface="Ribeye"/>
                <a:cs typeface="Ribeye"/>
                <a:sym typeface="Ribeye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5" name="Google Shape;245;p25"/>
          <p:cNvSpPr txBox="1"/>
          <p:nvPr>
            <p:ph idx="13" type="title"/>
          </p:nvPr>
        </p:nvSpPr>
        <p:spPr>
          <a:xfrm>
            <a:off x="6475662" y="2730850"/>
            <a:ext cx="19551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46" name="Google Shape;246;p25"/>
          <p:cNvSpPr txBox="1"/>
          <p:nvPr>
            <p:ph idx="14" type="subTitle"/>
          </p:nvPr>
        </p:nvSpPr>
        <p:spPr>
          <a:xfrm>
            <a:off x="6475664" y="3581650"/>
            <a:ext cx="19551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7" name="Google Shape;247;p25"/>
          <p:cNvSpPr txBox="1"/>
          <p:nvPr>
            <p:ph idx="15" type="subTitle"/>
          </p:nvPr>
        </p:nvSpPr>
        <p:spPr>
          <a:xfrm>
            <a:off x="6475664" y="3205150"/>
            <a:ext cx="1955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1800">
                <a:latin typeface="Ribeye"/>
                <a:ea typeface="Ribeye"/>
                <a:cs typeface="Ribeye"/>
                <a:sym typeface="Ribeye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248" name="Google Shape;248;p25"/>
          <p:cNvGrpSpPr/>
          <p:nvPr/>
        </p:nvGrpSpPr>
        <p:grpSpPr>
          <a:xfrm rot="2513458">
            <a:off x="50697" y="341879"/>
            <a:ext cx="329702" cy="278048"/>
            <a:chOff x="9" y="4555236"/>
            <a:chExt cx="329710" cy="278055"/>
          </a:xfrm>
        </p:grpSpPr>
        <p:sp>
          <p:nvSpPr>
            <p:cNvPr id="249" name="Google Shape;249;p25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25"/>
          <p:cNvGrpSpPr/>
          <p:nvPr/>
        </p:nvGrpSpPr>
        <p:grpSpPr>
          <a:xfrm rot="2954749">
            <a:off x="8457919" y="155606"/>
            <a:ext cx="633081" cy="361920"/>
            <a:chOff x="5711420" y="1511848"/>
            <a:chExt cx="633096" cy="361928"/>
          </a:xfrm>
        </p:grpSpPr>
        <p:sp>
          <p:nvSpPr>
            <p:cNvPr id="252" name="Google Shape;252;p25"/>
            <p:cNvSpPr/>
            <p:nvPr/>
          </p:nvSpPr>
          <p:spPr>
            <a:xfrm>
              <a:off x="5711420" y="1544719"/>
              <a:ext cx="267728" cy="329057"/>
            </a:xfrm>
            <a:custGeom>
              <a:rect b="b" l="l" r="r" t="t"/>
              <a:pathLst>
                <a:path extrusionOk="0" h="15136" w="12315">
                  <a:moveTo>
                    <a:pt x="7397" y="1"/>
                  </a:moveTo>
                  <a:cubicBezTo>
                    <a:pt x="7094" y="1"/>
                    <a:pt x="6767" y="51"/>
                    <a:pt x="6413" y="158"/>
                  </a:cubicBezTo>
                  <a:cubicBezTo>
                    <a:pt x="0" y="2091"/>
                    <a:pt x="10673" y="7581"/>
                    <a:pt x="10454" y="15091"/>
                  </a:cubicBezTo>
                  <a:cubicBezTo>
                    <a:pt x="10454" y="15091"/>
                    <a:pt x="10454" y="15091"/>
                    <a:pt x="10454" y="15135"/>
                  </a:cubicBezTo>
                  <a:cubicBezTo>
                    <a:pt x="10702" y="13356"/>
                    <a:pt x="12314" y="1"/>
                    <a:pt x="73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6036069" y="1579569"/>
              <a:ext cx="308447" cy="291338"/>
            </a:xfrm>
            <a:custGeom>
              <a:rect b="b" l="l" r="r" t="t"/>
              <a:pathLst>
                <a:path extrusionOk="0" h="13401" w="14188">
                  <a:moveTo>
                    <a:pt x="7034" y="0"/>
                  </a:moveTo>
                  <a:cubicBezTo>
                    <a:pt x="3800" y="0"/>
                    <a:pt x="5107" y="9356"/>
                    <a:pt x="1" y="13357"/>
                  </a:cubicBezTo>
                  <a:cubicBezTo>
                    <a:pt x="1" y="13357"/>
                    <a:pt x="1" y="13401"/>
                    <a:pt x="1" y="13401"/>
                  </a:cubicBezTo>
                  <a:cubicBezTo>
                    <a:pt x="1582" y="12390"/>
                    <a:pt x="14187" y="4133"/>
                    <a:pt x="8873" y="707"/>
                  </a:cubicBezTo>
                  <a:cubicBezTo>
                    <a:pt x="8128" y="218"/>
                    <a:pt x="7528" y="0"/>
                    <a:pt x="7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5"/>
            <p:cNvSpPr/>
            <p:nvPr/>
          </p:nvSpPr>
          <p:spPr>
            <a:xfrm>
              <a:off x="5940585" y="1511848"/>
              <a:ext cx="186399" cy="223465"/>
            </a:xfrm>
            <a:custGeom>
              <a:rect b="b" l="l" r="r" t="t"/>
              <a:pathLst>
                <a:path extrusionOk="0" h="10279" w="8574">
                  <a:moveTo>
                    <a:pt x="4495" y="0"/>
                  </a:moveTo>
                  <a:cubicBezTo>
                    <a:pt x="4476" y="0"/>
                    <a:pt x="4456" y="1"/>
                    <a:pt x="4437" y="1"/>
                  </a:cubicBezTo>
                  <a:cubicBezTo>
                    <a:pt x="1" y="89"/>
                    <a:pt x="5798" y="5491"/>
                    <a:pt x="4305" y="10235"/>
                  </a:cubicBezTo>
                  <a:cubicBezTo>
                    <a:pt x="4305" y="10235"/>
                    <a:pt x="4305" y="10279"/>
                    <a:pt x="4305" y="10279"/>
                  </a:cubicBezTo>
                  <a:cubicBezTo>
                    <a:pt x="4786" y="9142"/>
                    <a:pt x="8573" y="0"/>
                    <a:pt x="4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p25"/>
          <p:cNvGrpSpPr/>
          <p:nvPr/>
        </p:nvGrpSpPr>
        <p:grpSpPr>
          <a:xfrm>
            <a:off x="431109" y="172111"/>
            <a:ext cx="173813" cy="188140"/>
            <a:chOff x="506734" y="3911461"/>
            <a:chExt cx="173813" cy="188140"/>
          </a:xfrm>
        </p:grpSpPr>
        <p:sp>
          <p:nvSpPr>
            <p:cNvPr id="256" name="Google Shape;256;p25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2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 txBox="1"/>
          <p:nvPr>
            <p:ph type="title"/>
          </p:nvPr>
        </p:nvSpPr>
        <p:spPr>
          <a:xfrm>
            <a:off x="2965200" y="3000413"/>
            <a:ext cx="5288100" cy="4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8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1" name="Google Shape;261;p26"/>
          <p:cNvSpPr txBox="1"/>
          <p:nvPr>
            <p:ph idx="1" type="subTitle"/>
          </p:nvPr>
        </p:nvSpPr>
        <p:spPr>
          <a:xfrm>
            <a:off x="2965200" y="1823200"/>
            <a:ext cx="52881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262" name="Google Shape;262;p26"/>
          <p:cNvGrpSpPr/>
          <p:nvPr/>
        </p:nvGrpSpPr>
        <p:grpSpPr>
          <a:xfrm rot="-2700163">
            <a:off x="3906759" y="299750"/>
            <a:ext cx="388304" cy="316237"/>
            <a:chOff x="5353025" y="270800"/>
            <a:chExt cx="259950" cy="211725"/>
          </a:xfrm>
        </p:grpSpPr>
        <p:sp>
          <p:nvSpPr>
            <p:cNvPr id="263" name="Google Shape;263;p26"/>
            <p:cNvSpPr/>
            <p:nvPr/>
          </p:nvSpPr>
          <p:spPr>
            <a:xfrm>
              <a:off x="5360925" y="270800"/>
              <a:ext cx="252050" cy="211725"/>
            </a:xfrm>
            <a:custGeom>
              <a:rect b="b" l="l" r="r" t="t"/>
              <a:pathLst>
                <a:path extrusionOk="0" h="8469" w="10082">
                  <a:moveTo>
                    <a:pt x="3648" y="0"/>
                  </a:moveTo>
                  <a:cubicBezTo>
                    <a:pt x="3043" y="0"/>
                    <a:pt x="3291" y="2984"/>
                    <a:pt x="3291" y="2984"/>
                  </a:cubicBezTo>
                  <a:cubicBezTo>
                    <a:pt x="3291" y="2984"/>
                    <a:pt x="242" y="5968"/>
                    <a:pt x="113" y="6694"/>
                  </a:cubicBezTo>
                  <a:cubicBezTo>
                    <a:pt x="0" y="7403"/>
                    <a:pt x="10082" y="8468"/>
                    <a:pt x="10082" y="8468"/>
                  </a:cubicBezTo>
                  <a:cubicBezTo>
                    <a:pt x="10082" y="8468"/>
                    <a:pt x="4533" y="1032"/>
                    <a:pt x="4194" y="516"/>
                  </a:cubicBezTo>
                  <a:cubicBezTo>
                    <a:pt x="3961" y="150"/>
                    <a:pt x="3783" y="0"/>
                    <a:pt x="3648" y="0"/>
                  </a:cubicBezTo>
                  <a:close/>
                </a:path>
              </a:pathLst>
            </a:custGeom>
            <a:solidFill>
              <a:srgbClr val="0E79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6"/>
            <p:cNvSpPr/>
            <p:nvPr/>
          </p:nvSpPr>
          <p:spPr>
            <a:xfrm>
              <a:off x="5354175" y="322800"/>
              <a:ext cx="243150" cy="137175"/>
            </a:xfrm>
            <a:custGeom>
              <a:rect b="b" l="l" r="r" t="t"/>
              <a:pathLst>
                <a:path extrusionOk="0" h="5487" w="9726">
                  <a:moveTo>
                    <a:pt x="3577" y="0"/>
                  </a:moveTo>
                  <a:cubicBezTo>
                    <a:pt x="3255" y="49"/>
                    <a:pt x="190" y="2678"/>
                    <a:pt x="12" y="2920"/>
                  </a:cubicBezTo>
                  <a:cubicBezTo>
                    <a:pt x="0" y="2938"/>
                    <a:pt x="5" y="2947"/>
                    <a:pt x="24" y="2947"/>
                  </a:cubicBezTo>
                  <a:cubicBezTo>
                    <a:pt x="261" y="2947"/>
                    <a:pt x="2671" y="1692"/>
                    <a:pt x="3222" y="1662"/>
                  </a:cubicBezTo>
                  <a:cubicBezTo>
                    <a:pt x="3226" y="1662"/>
                    <a:pt x="3230" y="1661"/>
                    <a:pt x="3234" y="1661"/>
                  </a:cubicBezTo>
                  <a:cubicBezTo>
                    <a:pt x="3873" y="1661"/>
                    <a:pt x="8035" y="5357"/>
                    <a:pt x="8949" y="5485"/>
                  </a:cubicBezTo>
                  <a:cubicBezTo>
                    <a:pt x="8959" y="5486"/>
                    <a:pt x="8969" y="5487"/>
                    <a:pt x="8977" y="5487"/>
                  </a:cubicBezTo>
                  <a:cubicBezTo>
                    <a:pt x="9726" y="5487"/>
                    <a:pt x="3577" y="0"/>
                    <a:pt x="3577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6"/>
            <p:cNvSpPr/>
            <p:nvPr/>
          </p:nvSpPr>
          <p:spPr>
            <a:xfrm>
              <a:off x="5353025" y="362700"/>
              <a:ext cx="81825" cy="35250"/>
            </a:xfrm>
            <a:custGeom>
              <a:rect b="b" l="l" r="r" t="t"/>
              <a:pathLst>
                <a:path extrusionOk="0" h="1410" w="3273">
                  <a:moveTo>
                    <a:pt x="3141" y="0"/>
                  </a:moveTo>
                  <a:cubicBezTo>
                    <a:pt x="2577" y="0"/>
                    <a:pt x="1" y="1275"/>
                    <a:pt x="42" y="1372"/>
                  </a:cubicBezTo>
                  <a:cubicBezTo>
                    <a:pt x="53" y="1398"/>
                    <a:pt x="144" y="1410"/>
                    <a:pt x="281" y="1410"/>
                  </a:cubicBezTo>
                  <a:cubicBezTo>
                    <a:pt x="742" y="1410"/>
                    <a:pt x="1729" y="1280"/>
                    <a:pt x="1978" y="1130"/>
                  </a:cubicBezTo>
                  <a:cubicBezTo>
                    <a:pt x="2413" y="824"/>
                    <a:pt x="2833" y="469"/>
                    <a:pt x="3236" y="114"/>
                  </a:cubicBezTo>
                  <a:cubicBezTo>
                    <a:pt x="3272" y="35"/>
                    <a:pt x="3234" y="0"/>
                    <a:pt x="314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Google Shape;266;p26"/>
          <p:cNvSpPr/>
          <p:nvPr/>
        </p:nvSpPr>
        <p:spPr>
          <a:xfrm>
            <a:off x="6072761" y="44629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6"/>
          <p:cNvSpPr/>
          <p:nvPr/>
        </p:nvSpPr>
        <p:spPr>
          <a:xfrm rot="-1624112">
            <a:off x="5690353" y="249126"/>
            <a:ext cx="191409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5798717" y="460561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6"/>
          <p:cNvSpPr/>
          <p:nvPr/>
        </p:nvSpPr>
        <p:spPr>
          <a:xfrm>
            <a:off x="2957296" y="273981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6"/>
          <p:cNvSpPr/>
          <p:nvPr/>
        </p:nvSpPr>
        <p:spPr>
          <a:xfrm rot="-1981394">
            <a:off x="3249004" y="464536"/>
            <a:ext cx="191413" cy="149935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6"/>
          <p:cNvSpPr/>
          <p:nvPr/>
        </p:nvSpPr>
        <p:spPr>
          <a:xfrm>
            <a:off x="2451582" y="12404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6"/>
          <p:cNvSpPr/>
          <p:nvPr/>
        </p:nvSpPr>
        <p:spPr>
          <a:xfrm>
            <a:off x="783879" y="179607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6"/>
          <p:cNvSpPr/>
          <p:nvPr/>
        </p:nvSpPr>
        <p:spPr>
          <a:xfrm rot="2700000">
            <a:off x="3485409" y="4837293"/>
            <a:ext cx="108117" cy="100223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6"/>
          <p:cNvSpPr/>
          <p:nvPr/>
        </p:nvSpPr>
        <p:spPr>
          <a:xfrm>
            <a:off x="2621658" y="489368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6"/>
          <p:cNvSpPr/>
          <p:nvPr/>
        </p:nvSpPr>
        <p:spPr>
          <a:xfrm>
            <a:off x="7346004" y="179607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6"/>
          <p:cNvSpPr/>
          <p:nvPr/>
        </p:nvSpPr>
        <p:spPr>
          <a:xfrm>
            <a:off x="5328970" y="4893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6"/>
          <p:cNvSpPr/>
          <p:nvPr/>
        </p:nvSpPr>
        <p:spPr>
          <a:xfrm>
            <a:off x="7487286" y="44629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6"/>
          <p:cNvSpPr/>
          <p:nvPr/>
        </p:nvSpPr>
        <p:spPr>
          <a:xfrm>
            <a:off x="5520853" y="4367426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6"/>
          <p:cNvSpPr/>
          <p:nvPr/>
        </p:nvSpPr>
        <p:spPr>
          <a:xfrm>
            <a:off x="8940507" y="181684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6"/>
          <p:cNvSpPr/>
          <p:nvPr/>
        </p:nvSpPr>
        <p:spPr>
          <a:xfrm>
            <a:off x="1852586" y="36484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355982" y="4893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6"/>
          <p:cNvSpPr/>
          <p:nvPr/>
        </p:nvSpPr>
        <p:spPr>
          <a:xfrm rot="-2330643">
            <a:off x="138715" y="99203"/>
            <a:ext cx="191405" cy="149929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6"/>
          <p:cNvSpPr/>
          <p:nvPr/>
        </p:nvSpPr>
        <p:spPr>
          <a:xfrm>
            <a:off x="949111" y="631713"/>
            <a:ext cx="147327" cy="11540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6"/>
          <p:cNvSpPr/>
          <p:nvPr/>
        </p:nvSpPr>
        <p:spPr>
          <a:xfrm rot="-2700000">
            <a:off x="8283436" y="400313"/>
            <a:ext cx="147327" cy="11540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6"/>
          <p:cNvSpPr/>
          <p:nvPr/>
        </p:nvSpPr>
        <p:spPr>
          <a:xfrm>
            <a:off x="8714282" y="4893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26"/>
          <p:cNvGrpSpPr/>
          <p:nvPr/>
        </p:nvGrpSpPr>
        <p:grpSpPr>
          <a:xfrm>
            <a:off x="2917111" y="4425006"/>
            <a:ext cx="274649" cy="245420"/>
            <a:chOff x="788486" y="3918006"/>
            <a:chExt cx="274649" cy="245420"/>
          </a:xfrm>
        </p:grpSpPr>
        <p:sp>
          <p:nvSpPr>
            <p:cNvPr id="287" name="Google Shape;287;p26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6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6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0" name="Google Shape;290;p26"/>
          <p:cNvSpPr/>
          <p:nvPr/>
        </p:nvSpPr>
        <p:spPr>
          <a:xfrm>
            <a:off x="1568261" y="4275071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1" name="Google Shape;291;p26"/>
          <p:cNvGrpSpPr/>
          <p:nvPr/>
        </p:nvGrpSpPr>
        <p:grpSpPr>
          <a:xfrm>
            <a:off x="1059990" y="4393090"/>
            <a:ext cx="191411" cy="371485"/>
            <a:chOff x="259803" y="3974215"/>
            <a:chExt cx="191411" cy="371485"/>
          </a:xfrm>
        </p:grpSpPr>
        <p:sp>
          <p:nvSpPr>
            <p:cNvPr id="292" name="Google Shape;292;p26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6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6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26"/>
          <p:cNvGrpSpPr/>
          <p:nvPr/>
        </p:nvGrpSpPr>
        <p:grpSpPr>
          <a:xfrm>
            <a:off x="2459099" y="4550750"/>
            <a:ext cx="239252" cy="347325"/>
            <a:chOff x="770999" y="2883387"/>
            <a:chExt cx="239252" cy="347325"/>
          </a:xfrm>
        </p:grpSpPr>
        <p:sp>
          <p:nvSpPr>
            <p:cNvPr id="296" name="Google Shape;296;p26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6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6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6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1" name="Google Shape;301;p26"/>
          <p:cNvSpPr/>
          <p:nvPr/>
        </p:nvSpPr>
        <p:spPr>
          <a:xfrm>
            <a:off x="3340303" y="4275076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6"/>
          <p:cNvSpPr/>
          <p:nvPr/>
        </p:nvSpPr>
        <p:spPr>
          <a:xfrm>
            <a:off x="657634" y="467217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6"/>
          <p:cNvSpPr/>
          <p:nvPr/>
        </p:nvSpPr>
        <p:spPr>
          <a:xfrm>
            <a:off x="4158692" y="449551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6"/>
          <p:cNvSpPr/>
          <p:nvPr/>
        </p:nvSpPr>
        <p:spPr>
          <a:xfrm rot="-970913">
            <a:off x="157054" y="441680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6"/>
          <p:cNvSpPr/>
          <p:nvPr/>
        </p:nvSpPr>
        <p:spPr>
          <a:xfrm>
            <a:off x="1403082" y="49100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26"/>
          <p:cNvGrpSpPr/>
          <p:nvPr/>
        </p:nvGrpSpPr>
        <p:grpSpPr>
          <a:xfrm rot="2988645">
            <a:off x="1845819" y="4557909"/>
            <a:ext cx="279379" cy="333007"/>
            <a:chOff x="2353462" y="4608563"/>
            <a:chExt cx="279386" cy="333014"/>
          </a:xfrm>
        </p:grpSpPr>
        <p:sp>
          <p:nvSpPr>
            <p:cNvPr id="307" name="Google Shape;307;p26"/>
            <p:cNvSpPr/>
            <p:nvPr/>
          </p:nvSpPr>
          <p:spPr>
            <a:xfrm>
              <a:off x="2486987" y="48303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2476940" y="48570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2353462" y="46085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6"/>
          <p:cNvGrpSpPr/>
          <p:nvPr/>
        </p:nvGrpSpPr>
        <p:grpSpPr>
          <a:xfrm>
            <a:off x="6593884" y="4608563"/>
            <a:ext cx="279386" cy="333014"/>
            <a:chOff x="319987" y="2888363"/>
            <a:chExt cx="279386" cy="333014"/>
          </a:xfrm>
        </p:grpSpPr>
        <p:sp>
          <p:nvSpPr>
            <p:cNvPr id="311" name="Google Shape;311;p26"/>
            <p:cNvSpPr/>
            <p:nvPr/>
          </p:nvSpPr>
          <p:spPr>
            <a:xfrm>
              <a:off x="453512" y="31101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443465" y="31368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319987" y="28883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26"/>
          <p:cNvGrpSpPr/>
          <p:nvPr/>
        </p:nvGrpSpPr>
        <p:grpSpPr>
          <a:xfrm>
            <a:off x="4876070" y="4652369"/>
            <a:ext cx="274649" cy="245420"/>
            <a:chOff x="788486" y="3918006"/>
            <a:chExt cx="274649" cy="245420"/>
          </a:xfrm>
        </p:grpSpPr>
        <p:sp>
          <p:nvSpPr>
            <p:cNvPr id="315" name="Google Shape;315;p26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" name="Google Shape;318;p26"/>
          <p:cNvSpPr/>
          <p:nvPr/>
        </p:nvSpPr>
        <p:spPr>
          <a:xfrm flipH="1">
            <a:off x="7899821" y="4583558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9" name="Google Shape;319;p26"/>
          <p:cNvGrpSpPr/>
          <p:nvPr/>
        </p:nvGrpSpPr>
        <p:grpSpPr>
          <a:xfrm flipH="1" rot="-3055286">
            <a:off x="6600636" y="159165"/>
            <a:ext cx="191415" cy="371494"/>
            <a:chOff x="259803" y="3974215"/>
            <a:chExt cx="191411" cy="371485"/>
          </a:xfrm>
        </p:grpSpPr>
        <p:sp>
          <p:nvSpPr>
            <p:cNvPr id="320" name="Google Shape;320;p26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26"/>
          <p:cNvSpPr/>
          <p:nvPr/>
        </p:nvSpPr>
        <p:spPr>
          <a:xfrm flipH="1">
            <a:off x="8910817" y="431602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6"/>
          <p:cNvSpPr/>
          <p:nvPr/>
        </p:nvSpPr>
        <p:spPr>
          <a:xfrm flipH="1">
            <a:off x="6873268" y="431606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6"/>
          <p:cNvSpPr/>
          <p:nvPr/>
        </p:nvSpPr>
        <p:spPr>
          <a:xfrm flipH="1" rot="970913">
            <a:off x="8248117" y="446375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6"/>
          <p:cNvSpPr/>
          <p:nvPr/>
        </p:nvSpPr>
        <p:spPr>
          <a:xfrm flipH="1">
            <a:off x="7599587" y="49100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7" name="Google Shape;327;p26"/>
          <p:cNvGrpSpPr/>
          <p:nvPr/>
        </p:nvGrpSpPr>
        <p:grpSpPr>
          <a:xfrm rot="1331066">
            <a:off x="8595482" y="4764693"/>
            <a:ext cx="274657" cy="245427"/>
            <a:chOff x="788486" y="3918006"/>
            <a:chExt cx="274649" cy="245420"/>
          </a:xfrm>
        </p:grpSpPr>
        <p:sp>
          <p:nvSpPr>
            <p:cNvPr id="328" name="Google Shape;328;p26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26"/>
          <p:cNvGrpSpPr/>
          <p:nvPr/>
        </p:nvGrpSpPr>
        <p:grpSpPr>
          <a:xfrm>
            <a:off x="1254574" y="171250"/>
            <a:ext cx="239252" cy="347325"/>
            <a:chOff x="770999" y="2883387"/>
            <a:chExt cx="239252" cy="347325"/>
          </a:xfrm>
        </p:grpSpPr>
        <p:sp>
          <p:nvSpPr>
            <p:cNvPr id="332" name="Google Shape;332;p26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7" name="Google Shape;337;p26"/>
          <p:cNvSpPr/>
          <p:nvPr/>
        </p:nvSpPr>
        <p:spPr>
          <a:xfrm rot="-2700000">
            <a:off x="3923974" y="4810350"/>
            <a:ext cx="147327" cy="11540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4354820" y="4899434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9" name="Google Shape;339;p26"/>
          <p:cNvGrpSpPr/>
          <p:nvPr/>
        </p:nvGrpSpPr>
        <p:grpSpPr>
          <a:xfrm>
            <a:off x="4839121" y="178401"/>
            <a:ext cx="279386" cy="333014"/>
            <a:chOff x="319987" y="2888363"/>
            <a:chExt cx="279386" cy="333014"/>
          </a:xfrm>
        </p:grpSpPr>
        <p:sp>
          <p:nvSpPr>
            <p:cNvPr id="340" name="Google Shape;340;p26"/>
            <p:cNvSpPr/>
            <p:nvPr/>
          </p:nvSpPr>
          <p:spPr>
            <a:xfrm>
              <a:off x="453512" y="31101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6"/>
            <p:cNvSpPr/>
            <p:nvPr/>
          </p:nvSpPr>
          <p:spPr>
            <a:xfrm>
              <a:off x="443465" y="31368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6"/>
            <p:cNvSpPr/>
            <p:nvPr/>
          </p:nvSpPr>
          <p:spPr>
            <a:xfrm>
              <a:off x="319987" y="28883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26"/>
          <p:cNvGrpSpPr/>
          <p:nvPr/>
        </p:nvGrpSpPr>
        <p:grpSpPr>
          <a:xfrm rot="-721961">
            <a:off x="7301731" y="4337552"/>
            <a:ext cx="378697" cy="308422"/>
            <a:chOff x="5353025" y="270800"/>
            <a:chExt cx="259950" cy="211725"/>
          </a:xfrm>
        </p:grpSpPr>
        <p:sp>
          <p:nvSpPr>
            <p:cNvPr id="344" name="Google Shape;344;p26"/>
            <p:cNvSpPr/>
            <p:nvPr/>
          </p:nvSpPr>
          <p:spPr>
            <a:xfrm>
              <a:off x="5360925" y="270800"/>
              <a:ext cx="252050" cy="211725"/>
            </a:xfrm>
            <a:custGeom>
              <a:rect b="b" l="l" r="r" t="t"/>
              <a:pathLst>
                <a:path extrusionOk="0" h="8469" w="10082">
                  <a:moveTo>
                    <a:pt x="3648" y="0"/>
                  </a:moveTo>
                  <a:cubicBezTo>
                    <a:pt x="3043" y="0"/>
                    <a:pt x="3291" y="2984"/>
                    <a:pt x="3291" y="2984"/>
                  </a:cubicBezTo>
                  <a:cubicBezTo>
                    <a:pt x="3291" y="2984"/>
                    <a:pt x="242" y="5968"/>
                    <a:pt x="113" y="6694"/>
                  </a:cubicBezTo>
                  <a:cubicBezTo>
                    <a:pt x="0" y="7403"/>
                    <a:pt x="10082" y="8468"/>
                    <a:pt x="10082" y="8468"/>
                  </a:cubicBezTo>
                  <a:cubicBezTo>
                    <a:pt x="10082" y="8468"/>
                    <a:pt x="4533" y="1032"/>
                    <a:pt x="4194" y="516"/>
                  </a:cubicBezTo>
                  <a:cubicBezTo>
                    <a:pt x="3961" y="150"/>
                    <a:pt x="3783" y="0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6"/>
            <p:cNvSpPr/>
            <p:nvPr/>
          </p:nvSpPr>
          <p:spPr>
            <a:xfrm>
              <a:off x="5354175" y="322800"/>
              <a:ext cx="243150" cy="137175"/>
            </a:xfrm>
            <a:custGeom>
              <a:rect b="b" l="l" r="r" t="t"/>
              <a:pathLst>
                <a:path extrusionOk="0" h="5487" w="9726">
                  <a:moveTo>
                    <a:pt x="3577" y="0"/>
                  </a:moveTo>
                  <a:cubicBezTo>
                    <a:pt x="3255" y="49"/>
                    <a:pt x="190" y="2678"/>
                    <a:pt x="12" y="2920"/>
                  </a:cubicBezTo>
                  <a:cubicBezTo>
                    <a:pt x="0" y="2938"/>
                    <a:pt x="5" y="2947"/>
                    <a:pt x="24" y="2947"/>
                  </a:cubicBezTo>
                  <a:cubicBezTo>
                    <a:pt x="261" y="2947"/>
                    <a:pt x="2671" y="1692"/>
                    <a:pt x="3222" y="1662"/>
                  </a:cubicBezTo>
                  <a:cubicBezTo>
                    <a:pt x="3226" y="1662"/>
                    <a:pt x="3230" y="1661"/>
                    <a:pt x="3234" y="1661"/>
                  </a:cubicBezTo>
                  <a:cubicBezTo>
                    <a:pt x="3873" y="1661"/>
                    <a:pt x="8035" y="5357"/>
                    <a:pt x="8949" y="5485"/>
                  </a:cubicBezTo>
                  <a:cubicBezTo>
                    <a:pt x="8959" y="5486"/>
                    <a:pt x="8969" y="5487"/>
                    <a:pt x="8977" y="5487"/>
                  </a:cubicBezTo>
                  <a:cubicBezTo>
                    <a:pt x="9726" y="5487"/>
                    <a:pt x="3577" y="0"/>
                    <a:pt x="3577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6"/>
            <p:cNvSpPr/>
            <p:nvPr/>
          </p:nvSpPr>
          <p:spPr>
            <a:xfrm>
              <a:off x="5353025" y="362700"/>
              <a:ext cx="81825" cy="35250"/>
            </a:xfrm>
            <a:custGeom>
              <a:rect b="b" l="l" r="r" t="t"/>
              <a:pathLst>
                <a:path extrusionOk="0" h="1410" w="3273">
                  <a:moveTo>
                    <a:pt x="3141" y="0"/>
                  </a:moveTo>
                  <a:cubicBezTo>
                    <a:pt x="2577" y="0"/>
                    <a:pt x="1" y="1275"/>
                    <a:pt x="42" y="1372"/>
                  </a:cubicBezTo>
                  <a:cubicBezTo>
                    <a:pt x="53" y="1398"/>
                    <a:pt x="144" y="1410"/>
                    <a:pt x="281" y="1410"/>
                  </a:cubicBezTo>
                  <a:cubicBezTo>
                    <a:pt x="742" y="1410"/>
                    <a:pt x="1729" y="1280"/>
                    <a:pt x="1978" y="1130"/>
                  </a:cubicBezTo>
                  <a:cubicBezTo>
                    <a:pt x="2413" y="824"/>
                    <a:pt x="2833" y="469"/>
                    <a:pt x="3236" y="114"/>
                  </a:cubicBezTo>
                  <a:cubicBezTo>
                    <a:pt x="3272" y="35"/>
                    <a:pt x="3234" y="0"/>
                    <a:pt x="3141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" name="Google Shape;347;p26"/>
          <p:cNvSpPr/>
          <p:nvPr/>
        </p:nvSpPr>
        <p:spPr>
          <a:xfrm rot="2700000">
            <a:off x="3569459" y="513018"/>
            <a:ext cx="108117" cy="100223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6"/>
          <p:cNvSpPr/>
          <p:nvPr/>
        </p:nvSpPr>
        <p:spPr>
          <a:xfrm>
            <a:off x="4242742" y="171244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p26"/>
          <p:cNvGrpSpPr/>
          <p:nvPr/>
        </p:nvGrpSpPr>
        <p:grpSpPr>
          <a:xfrm rot="-1738769">
            <a:off x="7783426" y="122919"/>
            <a:ext cx="274652" cy="245422"/>
            <a:chOff x="788486" y="3918006"/>
            <a:chExt cx="274649" cy="245420"/>
          </a:xfrm>
        </p:grpSpPr>
        <p:sp>
          <p:nvSpPr>
            <p:cNvPr id="350" name="Google Shape;350;p26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6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6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3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7"/>
          <p:cNvSpPr txBox="1"/>
          <p:nvPr>
            <p:ph type="title"/>
          </p:nvPr>
        </p:nvSpPr>
        <p:spPr>
          <a:xfrm>
            <a:off x="1702650" y="615475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b="1"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355" name="Google Shape;355;p27"/>
          <p:cNvSpPr txBox="1"/>
          <p:nvPr>
            <p:ph idx="1" type="subTitle"/>
          </p:nvPr>
        </p:nvSpPr>
        <p:spPr>
          <a:xfrm>
            <a:off x="2466600" y="1137600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56" name="Google Shape;356;p27"/>
          <p:cNvSpPr txBox="1"/>
          <p:nvPr>
            <p:ph idx="2" type="title"/>
          </p:nvPr>
        </p:nvSpPr>
        <p:spPr>
          <a:xfrm>
            <a:off x="1702650" y="2187525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b="1"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357" name="Google Shape;357;p27"/>
          <p:cNvSpPr txBox="1"/>
          <p:nvPr>
            <p:ph idx="3" type="subTitle"/>
          </p:nvPr>
        </p:nvSpPr>
        <p:spPr>
          <a:xfrm>
            <a:off x="2466600" y="2709525"/>
            <a:ext cx="4210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58" name="Google Shape;358;p27"/>
          <p:cNvSpPr txBox="1"/>
          <p:nvPr>
            <p:ph idx="4" type="title"/>
          </p:nvPr>
        </p:nvSpPr>
        <p:spPr>
          <a:xfrm>
            <a:off x="1702650" y="3699275"/>
            <a:ext cx="57387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b="1"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359" name="Google Shape;359;p27"/>
          <p:cNvSpPr txBox="1"/>
          <p:nvPr>
            <p:ph idx="5" type="subTitle"/>
          </p:nvPr>
        </p:nvSpPr>
        <p:spPr>
          <a:xfrm>
            <a:off x="2119800" y="4221275"/>
            <a:ext cx="4904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360" name="Google Shape;360;p27"/>
          <p:cNvGrpSpPr/>
          <p:nvPr/>
        </p:nvGrpSpPr>
        <p:grpSpPr>
          <a:xfrm>
            <a:off x="6532649" y="1641515"/>
            <a:ext cx="2269627" cy="2387489"/>
            <a:chOff x="6532649" y="1641515"/>
            <a:chExt cx="2269627" cy="2387489"/>
          </a:xfrm>
        </p:grpSpPr>
        <p:grpSp>
          <p:nvGrpSpPr>
            <p:cNvPr id="361" name="Google Shape;361;p27"/>
            <p:cNvGrpSpPr/>
            <p:nvPr/>
          </p:nvGrpSpPr>
          <p:grpSpPr>
            <a:xfrm flipH="1" rot="-8001669">
              <a:off x="8286082" y="1834981"/>
              <a:ext cx="423458" cy="437646"/>
              <a:chOff x="-651230" y="4739706"/>
              <a:chExt cx="407996" cy="421665"/>
            </a:xfrm>
          </p:grpSpPr>
          <p:sp>
            <p:nvSpPr>
              <p:cNvPr id="362" name="Google Shape;362;p27"/>
              <p:cNvSpPr/>
              <p:nvPr/>
            </p:nvSpPr>
            <p:spPr>
              <a:xfrm rot="-3447999">
                <a:off x="-608632" y="4811526"/>
                <a:ext cx="322800" cy="278025"/>
              </a:xfrm>
              <a:custGeom>
                <a:rect b="b" l="l" r="r" t="t"/>
                <a:pathLst>
                  <a:path extrusionOk="0" h="12790" w="14847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7"/>
              <p:cNvSpPr/>
              <p:nvPr/>
            </p:nvSpPr>
            <p:spPr>
              <a:xfrm rot="-3447999">
                <a:off x="-628356" y="4929580"/>
                <a:ext cx="224701" cy="87016"/>
              </a:xfrm>
              <a:custGeom>
                <a:rect b="b" l="l" r="r" t="t"/>
                <a:pathLst>
                  <a:path extrusionOk="0" h="4003" w="10335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4" name="Google Shape;364;p27"/>
            <p:cNvGrpSpPr/>
            <p:nvPr/>
          </p:nvGrpSpPr>
          <p:grpSpPr>
            <a:xfrm flipH="1" rot="9894509">
              <a:off x="7097336" y="1983123"/>
              <a:ext cx="117013" cy="126640"/>
              <a:chOff x="506734" y="3911461"/>
              <a:chExt cx="173813" cy="188140"/>
            </a:xfrm>
          </p:grpSpPr>
          <p:sp>
            <p:nvSpPr>
              <p:cNvPr id="365" name="Google Shape;365;p27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7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7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8" name="Google Shape;368;p27"/>
            <p:cNvSpPr/>
            <p:nvPr/>
          </p:nvSpPr>
          <p:spPr>
            <a:xfrm flipH="1" rot="-5747170">
              <a:off x="6745838" y="2573748"/>
              <a:ext cx="107167" cy="83997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9" name="Google Shape;369;p27"/>
            <p:cNvGrpSpPr/>
            <p:nvPr/>
          </p:nvGrpSpPr>
          <p:grpSpPr>
            <a:xfrm flipH="1" rot="8830932">
              <a:off x="6720569" y="3137028"/>
              <a:ext cx="468372" cy="831401"/>
              <a:chOff x="4338386" y="1304543"/>
              <a:chExt cx="695741" cy="1235178"/>
            </a:xfrm>
          </p:grpSpPr>
          <p:sp>
            <p:nvSpPr>
              <p:cNvPr id="370" name="Google Shape;370;p27"/>
              <p:cNvSpPr/>
              <p:nvPr/>
            </p:nvSpPr>
            <p:spPr>
              <a:xfrm rot="6106171">
                <a:off x="4780562" y="1365900"/>
                <a:ext cx="273281" cy="181931"/>
              </a:xfrm>
              <a:custGeom>
                <a:rect b="b" l="l" r="r" t="t"/>
                <a:pathLst>
                  <a:path extrusionOk="0" h="4252" w="6387">
                    <a:moveTo>
                      <a:pt x="3438" y="0"/>
                    </a:moveTo>
                    <a:cubicBezTo>
                      <a:pt x="2777" y="0"/>
                      <a:pt x="2075" y="219"/>
                      <a:pt x="1450" y="750"/>
                    </a:cubicBezTo>
                    <a:cubicBezTo>
                      <a:pt x="1" y="1989"/>
                      <a:pt x="1866" y="4251"/>
                      <a:pt x="3702" y="4251"/>
                    </a:cubicBezTo>
                    <a:cubicBezTo>
                      <a:pt x="4543" y="4251"/>
                      <a:pt x="5378" y="3776"/>
                      <a:pt x="5885" y="2508"/>
                    </a:cubicBezTo>
                    <a:cubicBezTo>
                      <a:pt x="6387" y="1266"/>
                      <a:pt x="5029" y="0"/>
                      <a:pt x="34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7"/>
              <p:cNvSpPr/>
              <p:nvPr/>
            </p:nvSpPr>
            <p:spPr>
              <a:xfrm rot="6754040">
                <a:off x="4262936" y="2018135"/>
                <a:ext cx="687274" cy="295225"/>
              </a:xfrm>
              <a:custGeom>
                <a:rect b="b" l="l" r="r" t="t"/>
                <a:pathLst>
                  <a:path extrusionOk="0" h="6900" w="16063">
                    <a:moveTo>
                      <a:pt x="12488" y="1"/>
                    </a:moveTo>
                    <a:cubicBezTo>
                      <a:pt x="10423" y="1"/>
                      <a:pt x="8132" y="1710"/>
                      <a:pt x="5729" y="1710"/>
                    </a:cubicBezTo>
                    <a:cubicBezTo>
                      <a:pt x="5711" y="1710"/>
                      <a:pt x="5693" y="1709"/>
                      <a:pt x="5676" y="1709"/>
                    </a:cubicBezTo>
                    <a:cubicBezTo>
                      <a:pt x="5643" y="1709"/>
                      <a:pt x="5610" y="1709"/>
                      <a:pt x="5578" y="1709"/>
                    </a:cubicBezTo>
                    <a:cubicBezTo>
                      <a:pt x="1205" y="1709"/>
                      <a:pt x="0" y="4929"/>
                      <a:pt x="2530" y="6258"/>
                    </a:cubicBezTo>
                    <a:cubicBezTo>
                      <a:pt x="3396" y="6707"/>
                      <a:pt x="4338" y="6900"/>
                      <a:pt x="5302" y="6900"/>
                    </a:cubicBezTo>
                    <a:cubicBezTo>
                      <a:pt x="10391" y="6900"/>
                      <a:pt x="16063" y="1539"/>
                      <a:pt x="14015" y="387"/>
                    </a:cubicBezTo>
                    <a:cubicBezTo>
                      <a:pt x="13522" y="111"/>
                      <a:pt x="13012" y="1"/>
                      <a:pt x="124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2" name="Google Shape;372;p27"/>
            <p:cNvSpPr/>
            <p:nvPr/>
          </p:nvSpPr>
          <p:spPr>
            <a:xfrm flipH="1" rot="-9812904">
              <a:off x="6797889" y="1678151"/>
              <a:ext cx="289936" cy="2159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7"/>
            <p:cNvSpPr/>
            <p:nvPr/>
          </p:nvSpPr>
          <p:spPr>
            <a:xfrm flipH="1" rot="-5747170">
              <a:off x="7105554" y="1676343"/>
              <a:ext cx="107167" cy="83997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" name="Google Shape;374;p27"/>
            <p:cNvGrpSpPr/>
            <p:nvPr/>
          </p:nvGrpSpPr>
          <p:grpSpPr>
            <a:xfrm flipH="1" rot="5842851">
              <a:off x="8370133" y="2843345"/>
              <a:ext cx="116983" cy="126625"/>
              <a:chOff x="1267429" y="4303164"/>
              <a:chExt cx="173813" cy="188140"/>
            </a:xfrm>
          </p:grpSpPr>
          <p:sp>
            <p:nvSpPr>
              <p:cNvPr id="375" name="Google Shape;375;p27"/>
              <p:cNvSpPr/>
              <p:nvPr/>
            </p:nvSpPr>
            <p:spPr>
              <a:xfrm>
                <a:off x="1384892" y="4434954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7"/>
              <p:cNvSpPr/>
              <p:nvPr/>
            </p:nvSpPr>
            <p:spPr>
              <a:xfrm>
                <a:off x="1347650" y="4303164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7"/>
              <p:cNvSpPr/>
              <p:nvPr/>
            </p:nvSpPr>
            <p:spPr>
              <a:xfrm>
                <a:off x="1267429" y="4395799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" name="Google Shape;378;p27"/>
            <p:cNvSpPr/>
            <p:nvPr/>
          </p:nvSpPr>
          <p:spPr>
            <a:xfrm flipH="1" rot="-5747170">
              <a:off x="7971613" y="3441593"/>
              <a:ext cx="107167" cy="83997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9" name="Google Shape;379;p27"/>
            <p:cNvGrpSpPr/>
            <p:nvPr/>
          </p:nvGrpSpPr>
          <p:grpSpPr>
            <a:xfrm flipH="1" rot="-314941">
              <a:off x="6772424" y="2824948"/>
              <a:ext cx="117019" cy="126646"/>
              <a:chOff x="506734" y="3911461"/>
              <a:chExt cx="173813" cy="188140"/>
            </a:xfrm>
          </p:grpSpPr>
          <p:sp>
            <p:nvSpPr>
              <p:cNvPr id="380" name="Google Shape;380;p27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7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7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83" name="Google Shape;383;p27"/>
          <p:cNvGrpSpPr/>
          <p:nvPr/>
        </p:nvGrpSpPr>
        <p:grpSpPr>
          <a:xfrm>
            <a:off x="179244" y="1269621"/>
            <a:ext cx="2058082" cy="2752870"/>
            <a:chOff x="179244" y="1269621"/>
            <a:chExt cx="2058082" cy="2752870"/>
          </a:xfrm>
        </p:grpSpPr>
        <p:grpSp>
          <p:nvGrpSpPr>
            <p:cNvPr id="384" name="Google Shape;384;p27"/>
            <p:cNvGrpSpPr/>
            <p:nvPr/>
          </p:nvGrpSpPr>
          <p:grpSpPr>
            <a:xfrm rot="8001669">
              <a:off x="271980" y="1758781"/>
              <a:ext cx="423458" cy="437646"/>
              <a:chOff x="-651230" y="4739706"/>
              <a:chExt cx="407996" cy="421665"/>
            </a:xfrm>
          </p:grpSpPr>
          <p:sp>
            <p:nvSpPr>
              <p:cNvPr id="385" name="Google Shape;385;p27"/>
              <p:cNvSpPr/>
              <p:nvPr/>
            </p:nvSpPr>
            <p:spPr>
              <a:xfrm rot="-3447999">
                <a:off x="-608632" y="4811526"/>
                <a:ext cx="322800" cy="278025"/>
              </a:xfrm>
              <a:custGeom>
                <a:rect b="b" l="l" r="r" t="t"/>
                <a:pathLst>
                  <a:path extrusionOk="0" h="12790" w="14847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7"/>
              <p:cNvSpPr/>
              <p:nvPr/>
            </p:nvSpPr>
            <p:spPr>
              <a:xfrm rot="-3447999">
                <a:off x="-628356" y="4929580"/>
                <a:ext cx="224701" cy="87016"/>
              </a:xfrm>
              <a:custGeom>
                <a:rect b="b" l="l" r="r" t="t"/>
                <a:pathLst>
                  <a:path extrusionOk="0" h="4003" w="10335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" name="Google Shape;387;p27"/>
            <p:cNvGrpSpPr/>
            <p:nvPr/>
          </p:nvGrpSpPr>
          <p:grpSpPr>
            <a:xfrm rot="-8830932">
              <a:off x="842877" y="3091575"/>
              <a:ext cx="549050" cy="235767"/>
              <a:chOff x="5628676" y="1348243"/>
              <a:chExt cx="815585" cy="350271"/>
            </a:xfrm>
          </p:grpSpPr>
          <p:sp>
            <p:nvSpPr>
              <p:cNvPr id="388" name="Google Shape;388;p27"/>
              <p:cNvSpPr/>
              <p:nvPr/>
            </p:nvSpPr>
            <p:spPr>
              <a:xfrm rot="-10568540">
                <a:off x="6263200" y="1574626"/>
                <a:ext cx="177290" cy="118057"/>
              </a:xfrm>
              <a:custGeom>
                <a:rect b="b" l="l" r="r" t="t"/>
                <a:pathLst>
                  <a:path extrusionOk="0" h="4252" w="6387">
                    <a:moveTo>
                      <a:pt x="3438" y="0"/>
                    </a:moveTo>
                    <a:cubicBezTo>
                      <a:pt x="2777" y="0"/>
                      <a:pt x="2075" y="219"/>
                      <a:pt x="1450" y="750"/>
                    </a:cubicBezTo>
                    <a:cubicBezTo>
                      <a:pt x="1" y="1989"/>
                      <a:pt x="1866" y="4251"/>
                      <a:pt x="3702" y="4251"/>
                    </a:cubicBezTo>
                    <a:cubicBezTo>
                      <a:pt x="4543" y="4251"/>
                      <a:pt x="5378" y="3776"/>
                      <a:pt x="5885" y="2508"/>
                    </a:cubicBezTo>
                    <a:cubicBezTo>
                      <a:pt x="6387" y="1266"/>
                      <a:pt x="5029" y="0"/>
                      <a:pt x="34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7"/>
              <p:cNvSpPr/>
              <p:nvPr/>
            </p:nvSpPr>
            <p:spPr>
              <a:xfrm rot="-9920429">
                <a:off x="5645657" y="1401546"/>
                <a:ext cx="445887" cy="191555"/>
              </a:xfrm>
              <a:custGeom>
                <a:rect b="b" l="l" r="r" t="t"/>
                <a:pathLst>
                  <a:path extrusionOk="0" h="6900" w="16063">
                    <a:moveTo>
                      <a:pt x="12488" y="1"/>
                    </a:moveTo>
                    <a:cubicBezTo>
                      <a:pt x="10423" y="1"/>
                      <a:pt x="8132" y="1710"/>
                      <a:pt x="5729" y="1710"/>
                    </a:cubicBezTo>
                    <a:cubicBezTo>
                      <a:pt x="5711" y="1710"/>
                      <a:pt x="5693" y="1709"/>
                      <a:pt x="5676" y="1709"/>
                    </a:cubicBezTo>
                    <a:cubicBezTo>
                      <a:pt x="5643" y="1709"/>
                      <a:pt x="5610" y="1709"/>
                      <a:pt x="5578" y="1709"/>
                    </a:cubicBezTo>
                    <a:cubicBezTo>
                      <a:pt x="1205" y="1709"/>
                      <a:pt x="0" y="4929"/>
                      <a:pt x="2530" y="6258"/>
                    </a:cubicBezTo>
                    <a:cubicBezTo>
                      <a:pt x="3396" y="6707"/>
                      <a:pt x="4338" y="6900"/>
                      <a:pt x="5302" y="6900"/>
                    </a:cubicBezTo>
                    <a:cubicBezTo>
                      <a:pt x="10391" y="6900"/>
                      <a:pt x="16063" y="1539"/>
                      <a:pt x="14015" y="387"/>
                    </a:cubicBezTo>
                    <a:cubicBezTo>
                      <a:pt x="13522" y="111"/>
                      <a:pt x="13012" y="1"/>
                      <a:pt x="124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0" name="Google Shape;390;p27"/>
            <p:cNvSpPr/>
            <p:nvPr/>
          </p:nvSpPr>
          <p:spPr>
            <a:xfrm rot="6296167">
              <a:off x="1502011" y="1329554"/>
              <a:ext cx="289927" cy="21591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7"/>
            <p:cNvSpPr/>
            <p:nvPr/>
          </p:nvSpPr>
          <p:spPr>
            <a:xfrm rot="2230122">
              <a:off x="1422898" y="1544854"/>
              <a:ext cx="107170" cy="83996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2" name="Google Shape;392;p27"/>
            <p:cNvGrpSpPr/>
            <p:nvPr/>
          </p:nvGrpSpPr>
          <p:grpSpPr>
            <a:xfrm rot="-5842851">
              <a:off x="494405" y="2767145"/>
              <a:ext cx="116983" cy="126625"/>
              <a:chOff x="1267429" y="4303164"/>
              <a:chExt cx="173813" cy="188140"/>
            </a:xfrm>
          </p:grpSpPr>
          <p:sp>
            <p:nvSpPr>
              <p:cNvPr id="393" name="Google Shape;393;p27"/>
              <p:cNvSpPr/>
              <p:nvPr/>
            </p:nvSpPr>
            <p:spPr>
              <a:xfrm>
                <a:off x="1384892" y="4434954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7"/>
              <p:cNvSpPr/>
              <p:nvPr/>
            </p:nvSpPr>
            <p:spPr>
              <a:xfrm>
                <a:off x="1347650" y="4303164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7"/>
              <p:cNvSpPr/>
              <p:nvPr/>
            </p:nvSpPr>
            <p:spPr>
              <a:xfrm>
                <a:off x="1267429" y="4395799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6" name="Google Shape;396;p27"/>
            <p:cNvGrpSpPr/>
            <p:nvPr/>
          </p:nvGrpSpPr>
          <p:grpSpPr>
            <a:xfrm rot="314941">
              <a:off x="1641420" y="3880660"/>
              <a:ext cx="133456" cy="136011"/>
              <a:chOff x="-5497" y="5646031"/>
              <a:chExt cx="198229" cy="202052"/>
            </a:xfrm>
          </p:grpSpPr>
          <p:sp>
            <p:nvSpPr>
              <p:cNvPr id="397" name="Google Shape;397;p27"/>
              <p:cNvSpPr/>
              <p:nvPr/>
            </p:nvSpPr>
            <p:spPr>
              <a:xfrm rot="-1834166">
                <a:off x="125965" y="5755829"/>
                <a:ext cx="56355" cy="56346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7"/>
              <p:cNvSpPr/>
              <p:nvPr/>
            </p:nvSpPr>
            <p:spPr>
              <a:xfrm rot="-1834166">
                <a:off x="26227" y="5658871"/>
                <a:ext cx="65899" cy="56368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7"/>
              <p:cNvSpPr/>
              <p:nvPr/>
            </p:nvSpPr>
            <p:spPr>
              <a:xfrm rot="-1834166">
                <a:off x="4090" y="5779475"/>
                <a:ext cx="65921" cy="55716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0" name="Google Shape;400;p27"/>
            <p:cNvGrpSpPr/>
            <p:nvPr/>
          </p:nvGrpSpPr>
          <p:grpSpPr>
            <a:xfrm rot="-9894509">
              <a:off x="1767170" y="1906923"/>
              <a:ext cx="117013" cy="126640"/>
              <a:chOff x="506734" y="3911461"/>
              <a:chExt cx="173813" cy="188140"/>
            </a:xfrm>
          </p:grpSpPr>
          <p:sp>
            <p:nvSpPr>
              <p:cNvPr id="401" name="Google Shape;401;p27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7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7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4" name="Google Shape;404;p27"/>
            <p:cNvSpPr/>
            <p:nvPr/>
          </p:nvSpPr>
          <p:spPr>
            <a:xfrm rot="5747142">
              <a:off x="2036099" y="2312716"/>
              <a:ext cx="214002" cy="167733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7"/>
            <p:cNvSpPr/>
            <p:nvPr/>
          </p:nvSpPr>
          <p:spPr>
            <a:xfrm rot="5747170">
              <a:off x="1899915" y="2497548"/>
              <a:ext cx="107167" cy="83997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p27"/>
          <p:cNvGrpSpPr/>
          <p:nvPr/>
        </p:nvGrpSpPr>
        <p:grpSpPr>
          <a:xfrm rot="-6151617">
            <a:off x="8731746" y="4721187"/>
            <a:ext cx="329712" cy="278056"/>
            <a:chOff x="9" y="4555236"/>
            <a:chExt cx="329710" cy="278055"/>
          </a:xfrm>
        </p:grpSpPr>
        <p:sp>
          <p:nvSpPr>
            <p:cNvPr id="407" name="Google Shape;407;p27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7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" name="Google Shape;409;p27"/>
          <p:cNvGrpSpPr/>
          <p:nvPr/>
        </p:nvGrpSpPr>
        <p:grpSpPr>
          <a:xfrm rot="10800000">
            <a:off x="95537" y="145476"/>
            <a:ext cx="173813" cy="188140"/>
            <a:chOff x="506734" y="3911461"/>
            <a:chExt cx="173813" cy="188140"/>
          </a:xfrm>
        </p:grpSpPr>
        <p:sp>
          <p:nvSpPr>
            <p:cNvPr id="410" name="Google Shape;410;p27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7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7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" name="Google Shape;413;p27"/>
          <p:cNvGrpSpPr/>
          <p:nvPr/>
        </p:nvGrpSpPr>
        <p:grpSpPr>
          <a:xfrm rot="10800000">
            <a:off x="8894262" y="145476"/>
            <a:ext cx="173813" cy="188140"/>
            <a:chOff x="506734" y="3911461"/>
            <a:chExt cx="173813" cy="188140"/>
          </a:xfrm>
        </p:grpSpPr>
        <p:sp>
          <p:nvSpPr>
            <p:cNvPr id="414" name="Google Shape;414;p27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7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7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7" name="Google Shape;417;p27"/>
          <p:cNvGrpSpPr/>
          <p:nvPr/>
        </p:nvGrpSpPr>
        <p:grpSpPr>
          <a:xfrm flipH="1" rot="6151617">
            <a:off x="102147" y="4721187"/>
            <a:ext cx="329712" cy="278056"/>
            <a:chOff x="9" y="4555236"/>
            <a:chExt cx="329710" cy="278055"/>
          </a:xfrm>
        </p:grpSpPr>
        <p:sp>
          <p:nvSpPr>
            <p:cNvPr id="418" name="Google Shape;418;p27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7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0" name="Google Shape;420;p27"/>
          <p:cNvSpPr/>
          <p:nvPr/>
        </p:nvSpPr>
        <p:spPr>
          <a:xfrm flipH="1" rot="10800000">
            <a:off x="438467" y="485620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7"/>
          <p:cNvSpPr/>
          <p:nvPr/>
        </p:nvSpPr>
        <p:spPr>
          <a:xfrm flipH="1" rot="10800000">
            <a:off x="95517" y="4605084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27"/>
          <p:cNvSpPr/>
          <p:nvPr/>
        </p:nvSpPr>
        <p:spPr>
          <a:xfrm rot="10800000">
            <a:off x="8546492" y="485620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7"/>
          <p:cNvSpPr/>
          <p:nvPr/>
        </p:nvSpPr>
        <p:spPr>
          <a:xfrm rot="10800000">
            <a:off x="8889442" y="4605084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8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grpSp>
        <p:nvGrpSpPr>
          <p:cNvPr id="426" name="Google Shape;426;p28"/>
          <p:cNvGrpSpPr/>
          <p:nvPr/>
        </p:nvGrpSpPr>
        <p:grpSpPr>
          <a:xfrm flipH="1" rot="-4648383">
            <a:off x="8731746" y="197534"/>
            <a:ext cx="329712" cy="278056"/>
            <a:chOff x="9" y="4555236"/>
            <a:chExt cx="329710" cy="278055"/>
          </a:xfrm>
        </p:grpSpPr>
        <p:sp>
          <p:nvSpPr>
            <p:cNvPr id="427" name="Google Shape;427;p28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" name="Google Shape;429;p28"/>
          <p:cNvGrpSpPr/>
          <p:nvPr/>
        </p:nvGrpSpPr>
        <p:grpSpPr>
          <a:xfrm flipH="1">
            <a:off x="95537" y="4863161"/>
            <a:ext cx="173813" cy="188140"/>
            <a:chOff x="506734" y="3911461"/>
            <a:chExt cx="173813" cy="188140"/>
          </a:xfrm>
        </p:grpSpPr>
        <p:sp>
          <p:nvSpPr>
            <p:cNvPr id="430" name="Google Shape;430;p28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28"/>
          <p:cNvGrpSpPr/>
          <p:nvPr/>
        </p:nvGrpSpPr>
        <p:grpSpPr>
          <a:xfrm flipH="1">
            <a:off x="8894262" y="4863161"/>
            <a:ext cx="173813" cy="188140"/>
            <a:chOff x="506734" y="3911461"/>
            <a:chExt cx="173813" cy="188140"/>
          </a:xfrm>
        </p:grpSpPr>
        <p:sp>
          <p:nvSpPr>
            <p:cNvPr id="434" name="Google Shape;434;p28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28"/>
          <p:cNvGrpSpPr/>
          <p:nvPr/>
        </p:nvGrpSpPr>
        <p:grpSpPr>
          <a:xfrm rot="4648383">
            <a:off x="102147" y="197534"/>
            <a:ext cx="329712" cy="278056"/>
            <a:chOff x="9" y="4555236"/>
            <a:chExt cx="329710" cy="278055"/>
          </a:xfrm>
        </p:grpSpPr>
        <p:sp>
          <p:nvSpPr>
            <p:cNvPr id="438" name="Google Shape;438;p28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28"/>
          <p:cNvSpPr/>
          <p:nvPr/>
        </p:nvSpPr>
        <p:spPr>
          <a:xfrm>
            <a:off x="438467" y="236182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8"/>
          <p:cNvSpPr/>
          <p:nvPr/>
        </p:nvSpPr>
        <p:spPr>
          <a:xfrm>
            <a:off x="95517" y="487307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8"/>
          <p:cNvSpPr/>
          <p:nvPr/>
        </p:nvSpPr>
        <p:spPr>
          <a:xfrm flipH="1">
            <a:off x="8546492" y="236182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8"/>
          <p:cNvSpPr/>
          <p:nvPr/>
        </p:nvSpPr>
        <p:spPr>
          <a:xfrm flipH="1">
            <a:off x="8889442" y="487307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5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9"/>
          <p:cNvSpPr txBox="1"/>
          <p:nvPr>
            <p:ph idx="1" type="subTitle"/>
          </p:nvPr>
        </p:nvSpPr>
        <p:spPr>
          <a:xfrm>
            <a:off x="713225" y="2683250"/>
            <a:ext cx="2776200" cy="12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46" name="Google Shape;446;p29"/>
          <p:cNvSpPr txBox="1"/>
          <p:nvPr>
            <p:ph type="title"/>
          </p:nvPr>
        </p:nvSpPr>
        <p:spPr>
          <a:xfrm>
            <a:off x="713225" y="992600"/>
            <a:ext cx="2539500" cy="10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47" name="Google Shape;447;p29"/>
          <p:cNvSpPr/>
          <p:nvPr/>
        </p:nvSpPr>
        <p:spPr>
          <a:xfrm flipH="1" rot="3662299">
            <a:off x="4660488" y="1383681"/>
            <a:ext cx="3227733" cy="2202055"/>
          </a:xfrm>
          <a:custGeom>
            <a:rect b="b" l="l" r="r" t="t"/>
            <a:pathLst>
              <a:path extrusionOk="0" h="26434" w="66332">
                <a:moveTo>
                  <a:pt x="31202" y="0"/>
                </a:moveTo>
                <a:cubicBezTo>
                  <a:pt x="18165" y="0"/>
                  <a:pt x="1939" y="3774"/>
                  <a:pt x="761" y="14938"/>
                </a:cubicBezTo>
                <a:cubicBezTo>
                  <a:pt x="0" y="22171"/>
                  <a:pt x="6720" y="26434"/>
                  <a:pt x="14370" y="26434"/>
                </a:cubicBezTo>
                <a:cubicBezTo>
                  <a:pt x="15472" y="26434"/>
                  <a:pt x="16593" y="26345"/>
                  <a:pt x="17714" y="26165"/>
                </a:cubicBezTo>
                <a:cubicBezTo>
                  <a:pt x="25885" y="24833"/>
                  <a:pt x="29627" y="20771"/>
                  <a:pt x="37043" y="20771"/>
                </a:cubicBezTo>
                <a:cubicBezTo>
                  <a:pt x="37709" y="20771"/>
                  <a:pt x="38404" y="20804"/>
                  <a:pt x="39136" y="20874"/>
                </a:cubicBezTo>
                <a:cubicBezTo>
                  <a:pt x="43775" y="21313"/>
                  <a:pt x="49323" y="22660"/>
                  <a:pt x="53948" y="22660"/>
                </a:cubicBezTo>
                <a:cubicBezTo>
                  <a:pt x="58168" y="22660"/>
                  <a:pt x="61619" y="21539"/>
                  <a:pt x="62912" y="17583"/>
                </a:cubicBezTo>
                <a:cubicBezTo>
                  <a:pt x="66331" y="7099"/>
                  <a:pt x="51491" y="1534"/>
                  <a:pt x="36797" y="243"/>
                </a:cubicBezTo>
                <a:cubicBezTo>
                  <a:pt x="35045" y="85"/>
                  <a:pt x="33159" y="0"/>
                  <a:pt x="312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8" name="Google Shape;448;p29"/>
          <p:cNvGrpSpPr/>
          <p:nvPr/>
        </p:nvGrpSpPr>
        <p:grpSpPr>
          <a:xfrm rot="-3401660">
            <a:off x="7484928" y="3531342"/>
            <a:ext cx="508401" cy="428735"/>
            <a:chOff x="9" y="4555236"/>
            <a:chExt cx="329710" cy="278055"/>
          </a:xfrm>
        </p:grpSpPr>
        <p:sp>
          <p:nvSpPr>
            <p:cNvPr id="449" name="Google Shape;449;p29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9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1" name="Google Shape;451;p29"/>
          <p:cNvGrpSpPr/>
          <p:nvPr/>
        </p:nvGrpSpPr>
        <p:grpSpPr>
          <a:xfrm>
            <a:off x="4960684" y="3217074"/>
            <a:ext cx="173813" cy="188140"/>
            <a:chOff x="506734" y="3911461"/>
            <a:chExt cx="173813" cy="188140"/>
          </a:xfrm>
        </p:grpSpPr>
        <p:sp>
          <p:nvSpPr>
            <p:cNvPr id="452" name="Google Shape;452;p29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5" name="Google Shape;455;p29"/>
          <p:cNvSpPr/>
          <p:nvPr/>
        </p:nvSpPr>
        <p:spPr>
          <a:xfrm rot="-5196821">
            <a:off x="4814075" y="2612766"/>
            <a:ext cx="159221" cy="124775"/>
          </a:xfrm>
          <a:custGeom>
            <a:rect b="b" l="l" r="r" t="t"/>
            <a:pathLst>
              <a:path extrusionOk="0" h="2916" w="3721">
                <a:moveTo>
                  <a:pt x="2114" y="1"/>
                </a:moveTo>
                <a:cubicBezTo>
                  <a:pt x="1759" y="1"/>
                  <a:pt x="1367" y="136"/>
                  <a:pt x="978" y="464"/>
                </a:cubicBezTo>
                <a:cubicBezTo>
                  <a:pt x="0" y="1306"/>
                  <a:pt x="1026" y="2916"/>
                  <a:pt x="2104" y="2916"/>
                </a:cubicBezTo>
                <a:cubicBezTo>
                  <a:pt x="2574" y="2916"/>
                  <a:pt x="3053" y="2610"/>
                  <a:pt x="3381" y="1803"/>
                </a:cubicBezTo>
                <a:cubicBezTo>
                  <a:pt x="3721" y="948"/>
                  <a:pt x="3050" y="1"/>
                  <a:pt x="21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" name="Google Shape;456;p29"/>
          <p:cNvGrpSpPr/>
          <p:nvPr/>
        </p:nvGrpSpPr>
        <p:grpSpPr>
          <a:xfrm rot="1824987">
            <a:off x="4718151" y="656921"/>
            <a:ext cx="695766" cy="1235223"/>
            <a:chOff x="4338386" y="1304543"/>
            <a:chExt cx="695741" cy="1235178"/>
          </a:xfrm>
        </p:grpSpPr>
        <p:sp>
          <p:nvSpPr>
            <p:cNvPr id="457" name="Google Shape;457;p29"/>
            <p:cNvSpPr/>
            <p:nvPr/>
          </p:nvSpPr>
          <p:spPr>
            <a:xfrm rot="6106171">
              <a:off x="4780562" y="1365900"/>
              <a:ext cx="273281" cy="181931"/>
            </a:xfrm>
            <a:custGeom>
              <a:rect b="b" l="l" r="r" t="t"/>
              <a:pathLst>
                <a:path extrusionOk="0" h="4252" w="6387">
                  <a:moveTo>
                    <a:pt x="3438" y="0"/>
                  </a:moveTo>
                  <a:cubicBezTo>
                    <a:pt x="2777" y="0"/>
                    <a:pt x="2075" y="219"/>
                    <a:pt x="1450" y="750"/>
                  </a:cubicBezTo>
                  <a:cubicBezTo>
                    <a:pt x="1" y="1989"/>
                    <a:pt x="1866" y="4251"/>
                    <a:pt x="3702" y="4251"/>
                  </a:cubicBezTo>
                  <a:cubicBezTo>
                    <a:pt x="4543" y="4251"/>
                    <a:pt x="5378" y="3776"/>
                    <a:pt x="5885" y="2508"/>
                  </a:cubicBezTo>
                  <a:cubicBezTo>
                    <a:pt x="6387" y="1266"/>
                    <a:pt x="5029" y="0"/>
                    <a:pt x="34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9"/>
            <p:cNvSpPr/>
            <p:nvPr/>
          </p:nvSpPr>
          <p:spPr>
            <a:xfrm rot="6754040">
              <a:off x="4262936" y="2018135"/>
              <a:ext cx="687274" cy="295225"/>
            </a:xfrm>
            <a:custGeom>
              <a:rect b="b" l="l" r="r" t="t"/>
              <a:pathLst>
                <a:path extrusionOk="0" h="6900" w="16063">
                  <a:moveTo>
                    <a:pt x="12488" y="1"/>
                  </a:moveTo>
                  <a:cubicBezTo>
                    <a:pt x="10423" y="1"/>
                    <a:pt x="8132" y="1710"/>
                    <a:pt x="5729" y="1710"/>
                  </a:cubicBezTo>
                  <a:cubicBezTo>
                    <a:pt x="5711" y="1710"/>
                    <a:pt x="5693" y="1709"/>
                    <a:pt x="5676" y="1709"/>
                  </a:cubicBezTo>
                  <a:cubicBezTo>
                    <a:pt x="5643" y="1709"/>
                    <a:pt x="5610" y="1709"/>
                    <a:pt x="5578" y="1709"/>
                  </a:cubicBezTo>
                  <a:cubicBezTo>
                    <a:pt x="1205" y="1709"/>
                    <a:pt x="0" y="4929"/>
                    <a:pt x="2530" y="6258"/>
                  </a:cubicBezTo>
                  <a:cubicBezTo>
                    <a:pt x="3396" y="6707"/>
                    <a:pt x="4338" y="6900"/>
                    <a:pt x="5302" y="6900"/>
                  </a:cubicBezTo>
                  <a:cubicBezTo>
                    <a:pt x="10391" y="6900"/>
                    <a:pt x="16063" y="1539"/>
                    <a:pt x="14015" y="387"/>
                  </a:cubicBezTo>
                  <a:cubicBezTo>
                    <a:pt x="13522" y="111"/>
                    <a:pt x="13012" y="1"/>
                    <a:pt x="12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29"/>
          <p:cNvSpPr/>
          <p:nvPr/>
        </p:nvSpPr>
        <p:spPr>
          <a:xfrm rot="-1131250">
            <a:off x="4889294" y="3585281"/>
            <a:ext cx="430707" cy="320784"/>
          </a:xfrm>
          <a:custGeom>
            <a:rect b="b" l="l" r="r" t="t"/>
            <a:pathLst>
              <a:path extrusionOk="0" h="7497" w="10066">
                <a:moveTo>
                  <a:pt x="7437" y="1"/>
                </a:moveTo>
                <a:cubicBezTo>
                  <a:pt x="6123" y="1"/>
                  <a:pt x="4417" y="454"/>
                  <a:pt x="3371" y="1163"/>
                </a:cubicBezTo>
                <a:cubicBezTo>
                  <a:pt x="1210" y="2615"/>
                  <a:pt x="0" y="5180"/>
                  <a:pt x="516" y="6583"/>
                </a:cubicBezTo>
                <a:cubicBezTo>
                  <a:pt x="761" y="7247"/>
                  <a:pt x="1175" y="7497"/>
                  <a:pt x="1661" y="7497"/>
                </a:cubicBezTo>
                <a:cubicBezTo>
                  <a:pt x="2745" y="7497"/>
                  <a:pt x="4186" y="6252"/>
                  <a:pt x="4888" y="5583"/>
                </a:cubicBezTo>
                <a:cubicBezTo>
                  <a:pt x="7985" y="2647"/>
                  <a:pt x="10065" y="2728"/>
                  <a:pt x="9243" y="696"/>
                </a:cubicBezTo>
                <a:cubicBezTo>
                  <a:pt x="9047" y="212"/>
                  <a:pt x="8333" y="1"/>
                  <a:pt x="743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0" name="Google Shape;460;p29"/>
          <p:cNvGrpSpPr/>
          <p:nvPr/>
        </p:nvGrpSpPr>
        <p:grpSpPr>
          <a:xfrm rot="2700000">
            <a:off x="7284403" y="2132478"/>
            <a:ext cx="741680" cy="425986"/>
            <a:chOff x="6837980" y="878569"/>
            <a:chExt cx="741687" cy="425990"/>
          </a:xfrm>
        </p:grpSpPr>
        <p:sp>
          <p:nvSpPr>
            <p:cNvPr id="461" name="Google Shape;461;p29"/>
            <p:cNvSpPr/>
            <p:nvPr/>
          </p:nvSpPr>
          <p:spPr>
            <a:xfrm rot="-895173">
              <a:off x="6852506" y="903424"/>
              <a:ext cx="211481" cy="140531"/>
            </a:xfrm>
            <a:custGeom>
              <a:rect b="b" l="l" r="r" t="t"/>
              <a:pathLst>
                <a:path extrusionOk="0" h="3284" w="4942">
                  <a:moveTo>
                    <a:pt x="2663" y="0"/>
                  </a:moveTo>
                  <a:cubicBezTo>
                    <a:pt x="2153" y="0"/>
                    <a:pt x="1612" y="169"/>
                    <a:pt x="1130" y="575"/>
                  </a:cubicBezTo>
                  <a:cubicBezTo>
                    <a:pt x="1" y="1538"/>
                    <a:pt x="1446" y="3284"/>
                    <a:pt x="2871" y="3284"/>
                  </a:cubicBezTo>
                  <a:cubicBezTo>
                    <a:pt x="3523" y="3284"/>
                    <a:pt x="4171" y="2918"/>
                    <a:pt x="4566" y="1947"/>
                  </a:cubicBezTo>
                  <a:cubicBezTo>
                    <a:pt x="4942" y="978"/>
                    <a:pt x="3892" y="0"/>
                    <a:pt x="26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9"/>
            <p:cNvSpPr/>
            <p:nvPr/>
          </p:nvSpPr>
          <p:spPr>
            <a:xfrm rot="-895173">
              <a:off x="7124643" y="932166"/>
              <a:ext cx="420437" cy="323726"/>
            </a:xfrm>
            <a:custGeom>
              <a:rect b="b" l="l" r="r" t="t"/>
              <a:pathLst>
                <a:path extrusionOk="0" h="7565" w="9825">
                  <a:moveTo>
                    <a:pt x="3080" y="0"/>
                  </a:moveTo>
                  <a:cubicBezTo>
                    <a:pt x="2592" y="0"/>
                    <a:pt x="2164" y="98"/>
                    <a:pt x="1840" y="297"/>
                  </a:cubicBezTo>
                  <a:cubicBezTo>
                    <a:pt x="1" y="1410"/>
                    <a:pt x="2469" y="3362"/>
                    <a:pt x="3533" y="4120"/>
                  </a:cubicBezTo>
                  <a:cubicBezTo>
                    <a:pt x="6146" y="5960"/>
                    <a:pt x="6869" y="7565"/>
                    <a:pt x="7923" y="7565"/>
                  </a:cubicBezTo>
                  <a:cubicBezTo>
                    <a:pt x="8190" y="7565"/>
                    <a:pt x="8478" y="7462"/>
                    <a:pt x="8824" y="7233"/>
                  </a:cubicBezTo>
                  <a:cubicBezTo>
                    <a:pt x="9824" y="6556"/>
                    <a:pt x="8743" y="3314"/>
                    <a:pt x="7324" y="1926"/>
                  </a:cubicBezTo>
                  <a:cubicBezTo>
                    <a:pt x="6061" y="675"/>
                    <a:pt x="4366" y="0"/>
                    <a:pt x="3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29"/>
          <p:cNvGrpSpPr/>
          <p:nvPr/>
        </p:nvGrpSpPr>
        <p:grpSpPr>
          <a:xfrm rot="10800000">
            <a:off x="7745661" y="1710859"/>
            <a:ext cx="173813" cy="188140"/>
            <a:chOff x="506734" y="3911461"/>
            <a:chExt cx="173813" cy="188140"/>
          </a:xfrm>
        </p:grpSpPr>
        <p:sp>
          <p:nvSpPr>
            <p:cNvPr id="464" name="Google Shape;464;p29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9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9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29"/>
          <p:cNvSpPr/>
          <p:nvPr/>
        </p:nvSpPr>
        <p:spPr>
          <a:xfrm rot="-5196821">
            <a:off x="5403775" y="3922441"/>
            <a:ext cx="159221" cy="124775"/>
          </a:xfrm>
          <a:custGeom>
            <a:rect b="b" l="l" r="r" t="t"/>
            <a:pathLst>
              <a:path extrusionOk="0" h="2916" w="3721">
                <a:moveTo>
                  <a:pt x="2114" y="1"/>
                </a:moveTo>
                <a:cubicBezTo>
                  <a:pt x="1759" y="1"/>
                  <a:pt x="1367" y="136"/>
                  <a:pt x="978" y="464"/>
                </a:cubicBezTo>
                <a:cubicBezTo>
                  <a:pt x="0" y="1306"/>
                  <a:pt x="1026" y="2916"/>
                  <a:pt x="2104" y="2916"/>
                </a:cubicBezTo>
                <a:cubicBezTo>
                  <a:pt x="2574" y="2916"/>
                  <a:pt x="3053" y="2610"/>
                  <a:pt x="3381" y="1803"/>
                </a:cubicBezTo>
                <a:cubicBezTo>
                  <a:pt x="3721" y="948"/>
                  <a:pt x="3050" y="1"/>
                  <a:pt x="21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8" name="Google Shape;468;p29"/>
          <p:cNvGrpSpPr/>
          <p:nvPr/>
        </p:nvGrpSpPr>
        <p:grpSpPr>
          <a:xfrm rot="8538024">
            <a:off x="7431760" y="1026103"/>
            <a:ext cx="173807" cy="188133"/>
            <a:chOff x="506734" y="3911461"/>
            <a:chExt cx="173813" cy="188140"/>
          </a:xfrm>
        </p:grpSpPr>
        <p:sp>
          <p:nvSpPr>
            <p:cNvPr id="469" name="Google Shape;469;p29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9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2" name="Google Shape;472;p29"/>
          <p:cNvSpPr/>
          <p:nvPr/>
        </p:nvSpPr>
        <p:spPr>
          <a:xfrm rot="-5196821">
            <a:off x="8284175" y="2528379"/>
            <a:ext cx="159221" cy="124775"/>
          </a:xfrm>
          <a:custGeom>
            <a:rect b="b" l="l" r="r" t="t"/>
            <a:pathLst>
              <a:path extrusionOk="0" h="2916" w="3721">
                <a:moveTo>
                  <a:pt x="2114" y="1"/>
                </a:moveTo>
                <a:cubicBezTo>
                  <a:pt x="1759" y="1"/>
                  <a:pt x="1367" y="136"/>
                  <a:pt x="978" y="464"/>
                </a:cubicBezTo>
                <a:cubicBezTo>
                  <a:pt x="0" y="1306"/>
                  <a:pt x="1026" y="2916"/>
                  <a:pt x="2104" y="2916"/>
                </a:cubicBezTo>
                <a:cubicBezTo>
                  <a:pt x="2574" y="2916"/>
                  <a:pt x="3053" y="2610"/>
                  <a:pt x="3381" y="1803"/>
                </a:cubicBezTo>
                <a:cubicBezTo>
                  <a:pt x="3721" y="948"/>
                  <a:pt x="3050" y="1"/>
                  <a:pt x="21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Google Shape;473;p29"/>
          <p:cNvGrpSpPr/>
          <p:nvPr/>
        </p:nvGrpSpPr>
        <p:grpSpPr>
          <a:xfrm rot="-10629423">
            <a:off x="4485013" y="1932538"/>
            <a:ext cx="173819" cy="188146"/>
            <a:chOff x="506734" y="3911461"/>
            <a:chExt cx="173813" cy="188140"/>
          </a:xfrm>
        </p:grpSpPr>
        <p:sp>
          <p:nvSpPr>
            <p:cNvPr id="474" name="Google Shape;474;p29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9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9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29"/>
          <p:cNvGrpSpPr/>
          <p:nvPr/>
        </p:nvGrpSpPr>
        <p:grpSpPr>
          <a:xfrm>
            <a:off x="779511" y="4298856"/>
            <a:ext cx="274649" cy="245420"/>
            <a:chOff x="788486" y="3918006"/>
            <a:chExt cx="274649" cy="245420"/>
          </a:xfrm>
        </p:grpSpPr>
        <p:sp>
          <p:nvSpPr>
            <p:cNvPr id="478" name="Google Shape;478;p29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9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9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29"/>
          <p:cNvSpPr/>
          <p:nvPr/>
        </p:nvSpPr>
        <p:spPr>
          <a:xfrm>
            <a:off x="1502961" y="4515383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2" name="Google Shape;482;p29"/>
          <p:cNvGrpSpPr/>
          <p:nvPr/>
        </p:nvGrpSpPr>
        <p:grpSpPr>
          <a:xfrm rot="-1734461">
            <a:off x="1102351" y="4614751"/>
            <a:ext cx="191411" cy="371485"/>
            <a:chOff x="259803" y="3974215"/>
            <a:chExt cx="191411" cy="371485"/>
          </a:xfrm>
        </p:grpSpPr>
        <p:sp>
          <p:nvSpPr>
            <p:cNvPr id="483" name="Google Shape;483;p29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29"/>
          <p:cNvGrpSpPr/>
          <p:nvPr/>
        </p:nvGrpSpPr>
        <p:grpSpPr>
          <a:xfrm>
            <a:off x="2726474" y="4742750"/>
            <a:ext cx="239252" cy="347325"/>
            <a:chOff x="770999" y="2883387"/>
            <a:chExt cx="239252" cy="347325"/>
          </a:xfrm>
        </p:grpSpPr>
        <p:sp>
          <p:nvSpPr>
            <p:cNvPr id="487" name="Google Shape;487;p29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2" name="Google Shape;492;p29"/>
          <p:cNvSpPr/>
          <p:nvPr/>
        </p:nvSpPr>
        <p:spPr>
          <a:xfrm>
            <a:off x="779509" y="486417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9"/>
          <p:cNvSpPr/>
          <p:nvPr/>
        </p:nvSpPr>
        <p:spPr>
          <a:xfrm rot="-970913">
            <a:off x="2291204" y="4358675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9"/>
          <p:cNvSpPr/>
          <p:nvPr/>
        </p:nvSpPr>
        <p:spPr>
          <a:xfrm>
            <a:off x="2848607" y="4383522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5" name="Google Shape;495;p29"/>
          <p:cNvGrpSpPr/>
          <p:nvPr/>
        </p:nvGrpSpPr>
        <p:grpSpPr>
          <a:xfrm rot="2988645">
            <a:off x="2130569" y="4662459"/>
            <a:ext cx="279379" cy="333007"/>
            <a:chOff x="2353462" y="4608563"/>
            <a:chExt cx="279386" cy="333014"/>
          </a:xfrm>
        </p:grpSpPr>
        <p:sp>
          <p:nvSpPr>
            <p:cNvPr id="496" name="Google Shape;496;p29"/>
            <p:cNvSpPr/>
            <p:nvPr/>
          </p:nvSpPr>
          <p:spPr>
            <a:xfrm>
              <a:off x="2486987" y="48303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2476940" y="48570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2353462" y="46085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9" name="Google Shape;499;p29"/>
          <p:cNvSpPr/>
          <p:nvPr/>
        </p:nvSpPr>
        <p:spPr>
          <a:xfrm flipH="1">
            <a:off x="2437490" y="272634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0" name="Google Shape;500;p29"/>
          <p:cNvGrpSpPr/>
          <p:nvPr/>
        </p:nvGrpSpPr>
        <p:grpSpPr>
          <a:xfrm>
            <a:off x="1845645" y="213506"/>
            <a:ext cx="274649" cy="245420"/>
            <a:chOff x="788486" y="3918006"/>
            <a:chExt cx="274649" cy="245420"/>
          </a:xfrm>
        </p:grpSpPr>
        <p:sp>
          <p:nvSpPr>
            <p:cNvPr id="501" name="Google Shape;501;p29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4" name="Google Shape;504;p29"/>
          <p:cNvGrpSpPr/>
          <p:nvPr/>
        </p:nvGrpSpPr>
        <p:grpSpPr>
          <a:xfrm flipH="1" rot="2408933">
            <a:off x="2174554" y="540016"/>
            <a:ext cx="191418" cy="371499"/>
            <a:chOff x="259803" y="3974215"/>
            <a:chExt cx="191411" cy="371485"/>
          </a:xfrm>
        </p:grpSpPr>
        <p:sp>
          <p:nvSpPr>
            <p:cNvPr id="505" name="Google Shape;505;p29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" name="Google Shape;508;p29"/>
          <p:cNvSpPr/>
          <p:nvPr/>
        </p:nvSpPr>
        <p:spPr>
          <a:xfrm flipH="1">
            <a:off x="1337044" y="206826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9"/>
          <p:cNvSpPr/>
          <p:nvPr/>
        </p:nvSpPr>
        <p:spPr>
          <a:xfrm flipH="1">
            <a:off x="2750767" y="674645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9"/>
          <p:cNvSpPr/>
          <p:nvPr/>
        </p:nvSpPr>
        <p:spPr>
          <a:xfrm flipH="1">
            <a:off x="890693" y="14946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9"/>
          <p:cNvSpPr/>
          <p:nvPr/>
        </p:nvSpPr>
        <p:spPr>
          <a:xfrm flipH="1">
            <a:off x="1702867" y="489722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9"/>
          <p:cNvSpPr/>
          <p:nvPr/>
        </p:nvSpPr>
        <p:spPr>
          <a:xfrm flipH="1">
            <a:off x="1814042" y="4326045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9"/>
          <p:cNvSpPr/>
          <p:nvPr/>
        </p:nvSpPr>
        <p:spPr>
          <a:xfrm>
            <a:off x="2861957" y="15154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9"/>
          <p:cNvSpPr/>
          <p:nvPr/>
        </p:nvSpPr>
        <p:spPr>
          <a:xfrm flipH="1">
            <a:off x="1548367" y="622432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5" name="Google Shape;515;p29"/>
          <p:cNvGrpSpPr/>
          <p:nvPr/>
        </p:nvGrpSpPr>
        <p:grpSpPr>
          <a:xfrm rot="2988645">
            <a:off x="936681" y="456722"/>
            <a:ext cx="279379" cy="333007"/>
            <a:chOff x="2353462" y="4608563"/>
            <a:chExt cx="279386" cy="333014"/>
          </a:xfrm>
        </p:grpSpPr>
        <p:sp>
          <p:nvSpPr>
            <p:cNvPr id="516" name="Google Shape;516;p29"/>
            <p:cNvSpPr/>
            <p:nvPr/>
          </p:nvSpPr>
          <p:spPr>
            <a:xfrm>
              <a:off x="2486987" y="48303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2476940" y="48570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2353462" y="46085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5_1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0"/>
          <p:cNvSpPr txBox="1"/>
          <p:nvPr>
            <p:ph idx="1" type="subTitle"/>
          </p:nvPr>
        </p:nvSpPr>
        <p:spPr>
          <a:xfrm flipH="1">
            <a:off x="5704125" y="2683250"/>
            <a:ext cx="2704200" cy="12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521" name="Google Shape;521;p30"/>
          <p:cNvSpPr txBox="1"/>
          <p:nvPr>
            <p:ph type="title"/>
          </p:nvPr>
        </p:nvSpPr>
        <p:spPr>
          <a:xfrm flipH="1">
            <a:off x="6180825" y="992600"/>
            <a:ext cx="2227500" cy="10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grpSp>
        <p:nvGrpSpPr>
          <p:cNvPr id="522" name="Google Shape;522;p30"/>
          <p:cNvGrpSpPr/>
          <p:nvPr/>
        </p:nvGrpSpPr>
        <p:grpSpPr>
          <a:xfrm flipH="1">
            <a:off x="740684" y="539522"/>
            <a:ext cx="3977421" cy="3890374"/>
            <a:chOff x="4453346" y="539522"/>
            <a:chExt cx="3977421" cy="3890374"/>
          </a:xfrm>
        </p:grpSpPr>
        <p:sp>
          <p:nvSpPr>
            <p:cNvPr id="523" name="Google Shape;523;p30"/>
            <p:cNvSpPr/>
            <p:nvPr/>
          </p:nvSpPr>
          <p:spPr>
            <a:xfrm flipH="1" rot="3662299">
              <a:off x="4660488" y="1383681"/>
              <a:ext cx="3227733" cy="2202055"/>
            </a:xfrm>
            <a:custGeom>
              <a:rect b="b" l="l" r="r" t="t"/>
              <a:pathLst>
                <a:path extrusionOk="0" h="26434" w="66332">
                  <a:moveTo>
                    <a:pt x="31202" y="0"/>
                  </a:moveTo>
                  <a:cubicBezTo>
                    <a:pt x="18165" y="0"/>
                    <a:pt x="1939" y="3774"/>
                    <a:pt x="761" y="14938"/>
                  </a:cubicBezTo>
                  <a:cubicBezTo>
                    <a:pt x="0" y="22171"/>
                    <a:pt x="6720" y="26434"/>
                    <a:pt x="14370" y="26434"/>
                  </a:cubicBezTo>
                  <a:cubicBezTo>
                    <a:pt x="15472" y="26434"/>
                    <a:pt x="16593" y="26345"/>
                    <a:pt x="17714" y="26165"/>
                  </a:cubicBezTo>
                  <a:cubicBezTo>
                    <a:pt x="25885" y="24833"/>
                    <a:pt x="29627" y="20771"/>
                    <a:pt x="37043" y="20771"/>
                  </a:cubicBezTo>
                  <a:cubicBezTo>
                    <a:pt x="37709" y="20771"/>
                    <a:pt x="38404" y="20804"/>
                    <a:pt x="39136" y="20874"/>
                  </a:cubicBezTo>
                  <a:cubicBezTo>
                    <a:pt x="43775" y="21313"/>
                    <a:pt x="49323" y="22660"/>
                    <a:pt x="53948" y="22660"/>
                  </a:cubicBezTo>
                  <a:cubicBezTo>
                    <a:pt x="58168" y="22660"/>
                    <a:pt x="61619" y="21539"/>
                    <a:pt x="62912" y="17583"/>
                  </a:cubicBezTo>
                  <a:cubicBezTo>
                    <a:pt x="66331" y="7099"/>
                    <a:pt x="51491" y="1534"/>
                    <a:pt x="36797" y="243"/>
                  </a:cubicBezTo>
                  <a:cubicBezTo>
                    <a:pt x="35045" y="85"/>
                    <a:pt x="33159" y="0"/>
                    <a:pt x="312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24" name="Google Shape;524;p30"/>
            <p:cNvGrpSpPr/>
            <p:nvPr/>
          </p:nvGrpSpPr>
          <p:grpSpPr>
            <a:xfrm rot="-3401660">
              <a:off x="7484928" y="3531342"/>
              <a:ext cx="508401" cy="428735"/>
              <a:chOff x="9" y="4555236"/>
              <a:chExt cx="329710" cy="278055"/>
            </a:xfrm>
          </p:grpSpPr>
          <p:sp>
            <p:nvSpPr>
              <p:cNvPr id="525" name="Google Shape;525;p30"/>
              <p:cNvSpPr/>
              <p:nvPr/>
            </p:nvSpPr>
            <p:spPr>
              <a:xfrm>
                <a:off x="6945" y="4555236"/>
                <a:ext cx="322774" cy="278055"/>
              </a:xfrm>
              <a:custGeom>
                <a:rect b="b" l="l" r="r" t="t"/>
                <a:pathLst>
                  <a:path extrusionOk="0" h="12790" w="14847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30"/>
              <p:cNvSpPr/>
              <p:nvPr/>
            </p:nvSpPr>
            <p:spPr>
              <a:xfrm>
                <a:off x="9" y="4604891"/>
                <a:ext cx="224683" cy="87025"/>
              </a:xfrm>
              <a:custGeom>
                <a:rect b="b" l="l" r="r" t="t"/>
                <a:pathLst>
                  <a:path extrusionOk="0" h="4003" w="10335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7" name="Google Shape;527;p30"/>
            <p:cNvGrpSpPr/>
            <p:nvPr/>
          </p:nvGrpSpPr>
          <p:grpSpPr>
            <a:xfrm>
              <a:off x="4960684" y="3217074"/>
              <a:ext cx="173813" cy="188140"/>
              <a:chOff x="506734" y="3911461"/>
              <a:chExt cx="173813" cy="188140"/>
            </a:xfrm>
          </p:grpSpPr>
          <p:sp>
            <p:nvSpPr>
              <p:cNvPr id="528" name="Google Shape;528;p30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30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30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1" name="Google Shape;531;p30"/>
            <p:cNvSpPr/>
            <p:nvPr/>
          </p:nvSpPr>
          <p:spPr>
            <a:xfrm rot="-5196821">
              <a:off x="4814075" y="2612766"/>
              <a:ext cx="159221" cy="124775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2" name="Google Shape;532;p30"/>
            <p:cNvGrpSpPr/>
            <p:nvPr/>
          </p:nvGrpSpPr>
          <p:grpSpPr>
            <a:xfrm rot="1824987">
              <a:off x="4718151" y="656921"/>
              <a:ext cx="695766" cy="1235223"/>
              <a:chOff x="4338386" y="1304543"/>
              <a:chExt cx="695741" cy="1235178"/>
            </a:xfrm>
          </p:grpSpPr>
          <p:sp>
            <p:nvSpPr>
              <p:cNvPr id="533" name="Google Shape;533;p30"/>
              <p:cNvSpPr/>
              <p:nvPr/>
            </p:nvSpPr>
            <p:spPr>
              <a:xfrm rot="6106171">
                <a:off x="4780562" y="1365900"/>
                <a:ext cx="273281" cy="181931"/>
              </a:xfrm>
              <a:custGeom>
                <a:rect b="b" l="l" r="r" t="t"/>
                <a:pathLst>
                  <a:path extrusionOk="0" h="4252" w="6387">
                    <a:moveTo>
                      <a:pt x="3438" y="0"/>
                    </a:moveTo>
                    <a:cubicBezTo>
                      <a:pt x="2777" y="0"/>
                      <a:pt x="2075" y="219"/>
                      <a:pt x="1450" y="750"/>
                    </a:cubicBezTo>
                    <a:cubicBezTo>
                      <a:pt x="1" y="1989"/>
                      <a:pt x="1866" y="4251"/>
                      <a:pt x="3702" y="4251"/>
                    </a:cubicBezTo>
                    <a:cubicBezTo>
                      <a:pt x="4543" y="4251"/>
                      <a:pt x="5378" y="3776"/>
                      <a:pt x="5885" y="2508"/>
                    </a:cubicBezTo>
                    <a:cubicBezTo>
                      <a:pt x="6387" y="1266"/>
                      <a:pt x="5029" y="0"/>
                      <a:pt x="34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30"/>
              <p:cNvSpPr/>
              <p:nvPr/>
            </p:nvSpPr>
            <p:spPr>
              <a:xfrm rot="6754040">
                <a:off x="4262936" y="2018135"/>
                <a:ext cx="687274" cy="295225"/>
              </a:xfrm>
              <a:custGeom>
                <a:rect b="b" l="l" r="r" t="t"/>
                <a:pathLst>
                  <a:path extrusionOk="0" h="6900" w="16063">
                    <a:moveTo>
                      <a:pt x="12488" y="1"/>
                    </a:moveTo>
                    <a:cubicBezTo>
                      <a:pt x="10423" y="1"/>
                      <a:pt x="8132" y="1710"/>
                      <a:pt x="5729" y="1710"/>
                    </a:cubicBezTo>
                    <a:cubicBezTo>
                      <a:pt x="5711" y="1710"/>
                      <a:pt x="5693" y="1709"/>
                      <a:pt x="5676" y="1709"/>
                    </a:cubicBezTo>
                    <a:cubicBezTo>
                      <a:pt x="5643" y="1709"/>
                      <a:pt x="5610" y="1709"/>
                      <a:pt x="5578" y="1709"/>
                    </a:cubicBezTo>
                    <a:cubicBezTo>
                      <a:pt x="1205" y="1709"/>
                      <a:pt x="0" y="4929"/>
                      <a:pt x="2530" y="6258"/>
                    </a:cubicBezTo>
                    <a:cubicBezTo>
                      <a:pt x="3396" y="6707"/>
                      <a:pt x="4338" y="6900"/>
                      <a:pt x="5302" y="6900"/>
                    </a:cubicBezTo>
                    <a:cubicBezTo>
                      <a:pt x="10391" y="6900"/>
                      <a:pt x="16063" y="1539"/>
                      <a:pt x="14015" y="387"/>
                    </a:cubicBezTo>
                    <a:cubicBezTo>
                      <a:pt x="13522" y="111"/>
                      <a:pt x="13012" y="1"/>
                      <a:pt x="124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5" name="Google Shape;535;p30"/>
            <p:cNvSpPr/>
            <p:nvPr/>
          </p:nvSpPr>
          <p:spPr>
            <a:xfrm rot="-1131250">
              <a:off x="4889294" y="3585281"/>
              <a:ext cx="430707" cy="320784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6" name="Google Shape;536;p30"/>
            <p:cNvGrpSpPr/>
            <p:nvPr/>
          </p:nvGrpSpPr>
          <p:grpSpPr>
            <a:xfrm rot="2700000">
              <a:off x="7284403" y="2132478"/>
              <a:ext cx="741680" cy="425986"/>
              <a:chOff x="6837980" y="878569"/>
              <a:chExt cx="741687" cy="425990"/>
            </a:xfrm>
          </p:grpSpPr>
          <p:sp>
            <p:nvSpPr>
              <p:cNvPr id="537" name="Google Shape;537;p30"/>
              <p:cNvSpPr/>
              <p:nvPr/>
            </p:nvSpPr>
            <p:spPr>
              <a:xfrm rot="-895173">
                <a:off x="6852506" y="903424"/>
                <a:ext cx="211481" cy="140531"/>
              </a:xfrm>
              <a:custGeom>
                <a:rect b="b" l="l" r="r" t="t"/>
                <a:pathLst>
                  <a:path extrusionOk="0" h="3284" w="4942">
                    <a:moveTo>
                      <a:pt x="2663" y="0"/>
                    </a:moveTo>
                    <a:cubicBezTo>
                      <a:pt x="2153" y="0"/>
                      <a:pt x="1612" y="169"/>
                      <a:pt x="1130" y="575"/>
                    </a:cubicBezTo>
                    <a:cubicBezTo>
                      <a:pt x="1" y="1538"/>
                      <a:pt x="1446" y="3284"/>
                      <a:pt x="2871" y="3284"/>
                    </a:cubicBezTo>
                    <a:cubicBezTo>
                      <a:pt x="3523" y="3284"/>
                      <a:pt x="4171" y="2918"/>
                      <a:pt x="4566" y="1947"/>
                    </a:cubicBezTo>
                    <a:cubicBezTo>
                      <a:pt x="4942" y="978"/>
                      <a:pt x="3892" y="0"/>
                      <a:pt x="26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30"/>
              <p:cNvSpPr/>
              <p:nvPr/>
            </p:nvSpPr>
            <p:spPr>
              <a:xfrm rot="-895173">
                <a:off x="7124643" y="932166"/>
                <a:ext cx="420437" cy="323726"/>
              </a:xfrm>
              <a:custGeom>
                <a:rect b="b" l="l" r="r" t="t"/>
                <a:pathLst>
                  <a:path extrusionOk="0" h="7565" w="9825">
                    <a:moveTo>
                      <a:pt x="3080" y="0"/>
                    </a:moveTo>
                    <a:cubicBezTo>
                      <a:pt x="2592" y="0"/>
                      <a:pt x="2164" y="98"/>
                      <a:pt x="1840" y="297"/>
                    </a:cubicBezTo>
                    <a:cubicBezTo>
                      <a:pt x="1" y="1410"/>
                      <a:pt x="2469" y="3362"/>
                      <a:pt x="3533" y="4120"/>
                    </a:cubicBezTo>
                    <a:cubicBezTo>
                      <a:pt x="6146" y="5960"/>
                      <a:pt x="6869" y="7565"/>
                      <a:pt x="7923" y="7565"/>
                    </a:cubicBezTo>
                    <a:cubicBezTo>
                      <a:pt x="8190" y="7565"/>
                      <a:pt x="8478" y="7462"/>
                      <a:pt x="8824" y="7233"/>
                    </a:cubicBezTo>
                    <a:cubicBezTo>
                      <a:pt x="9824" y="6556"/>
                      <a:pt x="8743" y="3314"/>
                      <a:pt x="7324" y="1926"/>
                    </a:cubicBezTo>
                    <a:cubicBezTo>
                      <a:pt x="6061" y="675"/>
                      <a:pt x="4366" y="0"/>
                      <a:pt x="30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9" name="Google Shape;539;p30"/>
            <p:cNvGrpSpPr/>
            <p:nvPr/>
          </p:nvGrpSpPr>
          <p:grpSpPr>
            <a:xfrm rot="10800000">
              <a:off x="7745661" y="1710859"/>
              <a:ext cx="173813" cy="188140"/>
              <a:chOff x="506734" y="3911461"/>
              <a:chExt cx="173813" cy="188140"/>
            </a:xfrm>
          </p:grpSpPr>
          <p:sp>
            <p:nvSpPr>
              <p:cNvPr id="540" name="Google Shape;540;p30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30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30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3" name="Google Shape;543;p30"/>
            <p:cNvSpPr/>
            <p:nvPr/>
          </p:nvSpPr>
          <p:spPr>
            <a:xfrm rot="-5196821">
              <a:off x="5403775" y="3922441"/>
              <a:ext cx="159221" cy="124775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4" name="Google Shape;544;p30"/>
            <p:cNvGrpSpPr/>
            <p:nvPr/>
          </p:nvGrpSpPr>
          <p:grpSpPr>
            <a:xfrm rot="8538024">
              <a:off x="7431760" y="1026103"/>
              <a:ext cx="173807" cy="188133"/>
              <a:chOff x="506734" y="3911461"/>
              <a:chExt cx="173813" cy="188140"/>
            </a:xfrm>
          </p:grpSpPr>
          <p:sp>
            <p:nvSpPr>
              <p:cNvPr id="545" name="Google Shape;545;p30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30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30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8" name="Google Shape;548;p30"/>
            <p:cNvSpPr/>
            <p:nvPr/>
          </p:nvSpPr>
          <p:spPr>
            <a:xfrm rot="-5196821">
              <a:off x="8284175" y="2528379"/>
              <a:ext cx="159221" cy="124775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" name="Google Shape;549;p30"/>
            <p:cNvGrpSpPr/>
            <p:nvPr/>
          </p:nvGrpSpPr>
          <p:grpSpPr>
            <a:xfrm rot="-10629423">
              <a:off x="4485013" y="1932538"/>
              <a:ext cx="173819" cy="188146"/>
              <a:chOff x="506734" y="3911461"/>
              <a:chExt cx="173813" cy="188140"/>
            </a:xfrm>
          </p:grpSpPr>
          <p:sp>
            <p:nvSpPr>
              <p:cNvPr id="550" name="Google Shape;550;p30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30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30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3" name="Google Shape;553;p30"/>
          <p:cNvGrpSpPr/>
          <p:nvPr/>
        </p:nvGrpSpPr>
        <p:grpSpPr>
          <a:xfrm flipH="1">
            <a:off x="8091939" y="4298856"/>
            <a:ext cx="274649" cy="245420"/>
            <a:chOff x="788486" y="3918006"/>
            <a:chExt cx="274649" cy="245420"/>
          </a:xfrm>
        </p:grpSpPr>
        <p:sp>
          <p:nvSpPr>
            <p:cNvPr id="554" name="Google Shape;554;p30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30"/>
          <p:cNvSpPr/>
          <p:nvPr/>
        </p:nvSpPr>
        <p:spPr>
          <a:xfrm flipH="1">
            <a:off x="7443216" y="4515383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8" name="Google Shape;558;p30"/>
          <p:cNvGrpSpPr/>
          <p:nvPr/>
        </p:nvGrpSpPr>
        <p:grpSpPr>
          <a:xfrm flipH="1" rot="1734461">
            <a:off x="7852338" y="4614751"/>
            <a:ext cx="191411" cy="371485"/>
            <a:chOff x="259803" y="3974215"/>
            <a:chExt cx="191411" cy="371485"/>
          </a:xfrm>
        </p:grpSpPr>
        <p:sp>
          <p:nvSpPr>
            <p:cNvPr id="559" name="Google Shape;559;p30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" name="Google Shape;562;p30"/>
          <p:cNvGrpSpPr/>
          <p:nvPr/>
        </p:nvGrpSpPr>
        <p:grpSpPr>
          <a:xfrm flipH="1">
            <a:off x="6180373" y="4742750"/>
            <a:ext cx="239252" cy="347325"/>
            <a:chOff x="770999" y="2883387"/>
            <a:chExt cx="239252" cy="347325"/>
          </a:xfrm>
        </p:grpSpPr>
        <p:sp>
          <p:nvSpPr>
            <p:cNvPr id="563" name="Google Shape;563;p30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8" name="Google Shape;568;p30"/>
          <p:cNvSpPr/>
          <p:nvPr/>
        </p:nvSpPr>
        <p:spPr>
          <a:xfrm flipH="1">
            <a:off x="8255411" y="486417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30"/>
          <p:cNvSpPr/>
          <p:nvPr/>
        </p:nvSpPr>
        <p:spPr>
          <a:xfrm flipH="1" rot="970913">
            <a:off x="6663487" y="4358675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0"/>
          <p:cNvSpPr/>
          <p:nvPr/>
        </p:nvSpPr>
        <p:spPr>
          <a:xfrm flipH="1">
            <a:off x="6188657" y="4383522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1" name="Google Shape;571;p30"/>
          <p:cNvGrpSpPr/>
          <p:nvPr/>
        </p:nvGrpSpPr>
        <p:grpSpPr>
          <a:xfrm rot="2988645">
            <a:off x="6736152" y="4662459"/>
            <a:ext cx="279379" cy="333007"/>
            <a:chOff x="2353462" y="4608563"/>
            <a:chExt cx="279386" cy="333014"/>
          </a:xfrm>
        </p:grpSpPr>
        <p:sp>
          <p:nvSpPr>
            <p:cNvPr id="572" name="Google Shape;572;p30"/>
            <p:cNvSpPr/>
            <p:nvPr/>
          </p:nvSpPr>
          <p:spPr>
            <a:xfrm>
              <a:off x="2486987" y="48303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2476940" y="48570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2353462" y="46085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5" name="Google Shape;575;p30"/>
          <p:cNvSpPr/>
          <p:nvPr/>
        </p:nvSpPr>
        <p:spPr>
          <a:xfrm>
            <a:off x="6509452" y="272634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6" name="Google Shape;576;p30"/>
          <p:cNvGrpSpPr/>
          <p:nvPr/>
        </p:nvGrpSpPr>
        <p:grpSpPr>
          <a:xfrm flipH="1">
            <a:off x="7025806" y="213506"/>
            <a:ext cx="274649" cy="245420"/>
            <a:chOff x="788486" y="3918006"/>
            <a:chExt cx="274649" cy="245420"/>
          </a:xfrm>
        </p:grpSpPr>
        <p:sp>
          <p:nvSpPr>
            <p:cNvPr id="577" name="Google Shape;577;p30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0" name="Google Shape;580;p30"/>
          <p:cNvGrpSpPr/>
          <p:nvPr/>
        </p:nvGrpSpPr>
        <p:grpSpPr>
          <a:xfrm rot="-2408933">
            <a:off x="6780128" y="540016"/>
            <a:ext cx="191418" cy="371499"/>
            <a:chOff x="259803" y="3974215"/>
            <a:chExt cx="191411" cy="371485"/>
          </a:xfrm>
        </p:grpSpPr>
        <p:sp>
          <p:nvSpPr>
            <p:cNvPr id="581" name="Google Shape;581;p30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4" name="Google Shape;584;p30"/>
          <p:cNvSpPr/>
          <p:nvPr/>
        </p:nvSpPr>
        <p:spPr>
          <a:xfrm>
            <a:off x="7617648" y="206826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30"/>
          <p:cNvSpPr/>
          <p:nvPr/>
        </p:nvSpPr>
        <p:spPr>
          <a:xfrm>
            <a:off x="6284153" y="674645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0"/>
          <p:cNvSpPr/>
          <p:nvPr/>
        </p:nvSpPr>
        <p:spPr>
          <a:xfrm>
            <a:off x="8143462" y="14946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30"/>
          <p:cNvSpPr/>
          <p:nvPr/>
        </p:nvSpPr>
        <p:spPr>
          <a:xfrm>
            <a:off x="7332053" y="489722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0"/>
          <p:cNvSpPr/>
          <p:nvPr/>
        </p:nvSpPr>
        <p:spPr>
          <a:xfrm>
            <a:off x="7220878" y="4326045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0"/>
          <p:cNvSpPr/>
          <p:nvPr/>
        </p:nvSpPr>
        <p:spPr>
          <a:xfrm flipH="1">
            <a:off x="6175307" y="15154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0"/>
          <p:cNvSpPr/>
          <p:nvPr/>
        </p:nvSpPr>
        <p:spPr>
          <a:xfrm>
            <a:off x="7486553" y="622432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" name="Google Shape;591;p30"/>
          <p:cNvGrpSpPr/>
          <p:nvPr/>
        </p:nvGrpSpPr>
        <p:grpSpPr>
          <a:xfrm rot="2988645">
            <a:off x="7930040" y="456722"/>
            <a:ext cx="279379" cy="333007"/>
            <a:chOff x="2353462" y="4608563"/>
            <a:chExt cx="279386" cy="333014"/>
          </a:xfrm>
        </p:grpSpPr>
        <p:sp>
          <p:nvSpPr>
            <p:cNvPr id="592" name="Google Shape;592;p30"/>
            <p:cNvSpPr/>
            <p:nvPr/>
          </p:nvSpPr>
          <p:spPr>
            <a:xfrm>
              <a:off x="2486987" y="48303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2476940" y="48570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2353462" y="46085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5_2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1"/>
          <p:cNvSpPr txBox="1"/>
          <p:nvPr>
            <p:ph idx="1" type="subTitle"/>
          </p:nvPr>
        </p:nvSpPr>
        <p:spPr>
          <a:xfrm>
            <a:off x="713225" y="1801225"/>
            <a:ext cx="3383400" cy="23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inger Paint"/>
              <a:buAutoNum type="arabicPeriod"/>
              <a:defRPr sz="1600"/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AutoNum type="alphaLcPeriod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AutoNum type="romanLcPeriod"/>
              <a:defRPr sz="1600"/>
            </a:lvl9pPr>
          </a:lstStyle>
          <a:p/>
        </p:txBody>
      </p:sp>
      <p:sp>
        <p:nvSpPr>
          <p:cNvPr id="597" name="Google Shape;597;p31"/>
          <p:cNvSpPr txBox="1"/>
          <p:nvPr>
            <p:ph type="title"/>
          </p:nvPr>
        </p:nvSpPr>
        <p:spPr>
          <a:xfrm>
            <a:off x="713225" y="539500"/>
            <a:ext cx="6264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grpSp>
        <p:nvGrpSpPr>
          <p:cNvPr id="598" name="Google Shape;598;p31"/>
          <p:cNvGrpSpPr/>
          <p:nvPr/>
        </p:nvGrpSpPr>
        <p:grpSpPr>
          <a:xfrm rot="10800000">
            <a:off x="8503366" y="4532371"/>
            <a:ext cx="521567" cy="495679"/>
            <a:chOff x="1203674" y="1579800"/>
            <a:chExt cx="304725" cy="289600"/>
          </a:xfrm>
        </p:grpSpPr>
        <p:sp>
          <p:nvSpPr>
            <p:cNvPr id="599" name="Google Shape;599;p31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1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31"/>
          <p:cNvGrpSpPr/>
          <p:nvPr/>
        </p:nvGrpSpPr>
        <p:grpSpPr>
          <a:xfrm flipH="1">
            <a:off x="8503366" y="119846"/>
            <a:ext cx="521567" cy="495679"/>
            <a:chOff x="1203674" y="1579800"/>
            <a:chExt cx="304725" cy="289600"/>
          </a:xfrm>
        </p:grpSpPr>
        <p:sp>
          <p:nvSpPr>
            <p:cNvPr id="602" name="Google Shape;602;p31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1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6"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2"/>
          <p:cNvSpPr/>
          <p:nvPr/>
        </p:nvSpPr>
        <p:spPr>
          <a:xfrm>
            <a:off x="2829028" y="903270"/>
            <a:ext cx="3485928" cy="3336943"/>
          </a:xfrm>
          <a:custGeom>
            <a:rect b="b" l="l" r="r" t="t"/>
            <a:pathLst>
              <a:path extrusionOk="0" h="197862" w="206696">
                <a:moveTo>
                  <a:pt x="75488" y="1"/>
                </a:moveTo>
                <a:cubicBezTo>
                  <a:pt x="74077" y="1"/>
                  <a:pt x="72702" y="185"/>
                  <a:pt x="71373" y="614"/>
                </a:cubicBezTo>
                <a:cubicBezTo>
                  <a:pt x="61535" y="3820"/>
                  <a:pt x="57582" y="18534"/>
                  <a:pt x="49325" y="24551"/>
                </a:cubicBezTo>
                <a:cubicBezTo>
                  <a:pt x="41023" y="30569"/>
                  <a:pt x="25739" y="29866"/>
                  <a:pt x="19721" y="38167"/>
                </a:cubicBezTo>
                <a:cubicBezTo>
                  <a:pt x="13748" y="46336"/>
                  <a:pt x="19106" y="60655"/>
                  <a:pt x="15900" y="70493"/>
                </a:cubicBezTo>
                <a:cubicBezTo>
                  <a:pt x="12826" y="80024"/>
                  <a:pt x="1" y="88369"/>
                  <a:pt x="1" y="98911"/>
                </a:cubicBezTo>
                <a:cubicBezTo>
                  <a:pt x="1" y="109452"/>
                  <a:pt x="12826" y="117841"/>
                  <a:pt x="15900" y="127328"/>
                </a:cubicBezTo>
                <a:cubicBezTo>
                  <a:pt x="19106" y="137166"/>
                  <a:pt x="13704" y="151397"/>
                  <a:pt x="19721" y="159698"/>
                </a:cubicBezTo>
                <a:cubicBezTo>
                  <a:pt x="25739" y="167955"/>
                  <a:pt x="41111" y="167297"/>
                  <a:pt x="49325" y="173270"/>
                </a:cubicBezTo>
                <a:cubicBezTo>
                  <a:pt x="57538" y="179243"/>
                  <a:pt x="61535" y="194045"/>
                  <a:pt x="71373" y="197251"/>
                </a:cubicBezTo>
                <a:cubicBezTo>
                  <a:pt x="72697" y="197678"/>
                  <a:pt x="74066" y="197862"/>
                  <a:pt x="75472" y="197862"/>
                </a:cubicBezTo>
                <a:cubicBezTo>
                  <a:pt x="84184" y="197862"/>
                  <a:pt x="94271" y="190795"/>
                  <a:pt x="103348" y="190795"/>
                </a:cubicBezTo>
                <a:cubicBezTo>
                  <a:pt x="112387" y="190795"/>
                  <a:pt x="122501" y="197862"/>
                  <a:pt x="131194" y="197862"/>
                </a:cubicBezTo>
                <a:cubicBezTo>
                  <a:pt x="132596" y="197862"/>
                  <a:pt x="133961" y="197678"/>
                  <a:pt x="135279" y="197251"/>
                </a:cubicBezTo>
                <a:cubicBezTo>
                  <a:pt x="145118" y="194045"/>
                  <a:pt x="149158" y="179243"/>
                  <a:pt x="157328" y="173270"/>
                </a:cubicBezTo>
                <a:cubicBezTo>
                  <a:pt x="165629" y="167253"/>
                  <a:pt x="181001" y="167868"/>
                  <a:pt x="186931" y="159654"/>
                </a:cubicBezTo>
                <a:cubicBezTo>
                  <a:pt x="192904" y="151485"/>
                  <a:pt x="187546" y="137166"/>
                  <a:pt x="190752" y="127328"/>
                </a:cubicBezTo>
                <a:cubicBezTo>
                  <a:pt x="193827" y="117841"/>
                  <a:pt x="206696" y="109452"/>
                  <a:pt x="206696" y="98911"/>
                </a:cubicBezTo>
                <a:cubicBezTo>
                  <a:pt x="206696" y="88369"/>
                  <a:pt x="193827" y="80024"/>
                  <a:pt x="190752" y="70493"/>
                </a:cubicBezTo>
                <a:cubicBezTo>
                  <a:pt x="187546" y="60699"/>
                  <a:pt x="192904" y="46380"/>
                  <a:pt x="186931" y="38167"/>
                </a:cubicBezTo>
                <a:cubicBezTo>
                  <a:pt x="180914" y="29866"/>
                  <a:pt x="165629" y="30612"/>
                  <a:pt x="157328" y="24551"/>
                </a:cubicBezTo>
                <a:cubicBezTo>
                  <a:pt x="149158" y="18578"/>
                  <a:pt x="145118" y="3820"/>
                  <a:pt x="135279" y="614"/>
                </a:cubicBezTo>
                <a:cubicBezTo>
                  <a:pt x="133956" y="185"/>
                  <a:pt x="132585" y="1"/>
                  <a:pt x="131178" y="1"/>
                </a:cubicBezTo>
                <a:cubicBezTo>
                  <a:pt x="122488" y="1"/>
                  <a:pt x="112382" y="7027"/>
                  <a:pt x="103348" y="7027"/>
                </a:cubicBezTo>
                <a:cubicBezTo>
                  <a:pt x="94277" y="7027"/>
                  <a:pt x="84197" y="1"/>
                  <a:pt x="75488" y="1"/>
                </a:cubicBezTo>
                <a:close/>
              </a:path>
            </a:pathLst>
          </a:custGeom>
          <a:solidFill>
            <a:srgbClr val="1055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32"/>
          <p:cNvSpPr txBox="1"/>
          <p:nvPr>
            <p:ph type="ctrTitle"/>
          </p:nvPr>
        </p:nvSpPr>
        <p:spPr>
          <a:xfrm>
            <a:off x="713250" y="2080138"/>
            <a:ext cx="7717500" cy="8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07" name="Google Shape;607;p32"/>
          <p:cNvSpPr txBox="1"/>
          <p:nvPr>
            <p:ph idx="1" type="subTitle"/>
          </p:nvPr>
        </p:nvSpPr>
        <p:spPr>
          <a:xfrm>
            <a:off x="713250" y="2885650"/>
            <a:ext cx="77175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Livvic Light"/>
                <a:ea typeface="Livvic Light"/>
                <a:cs typeface="Livvic Light"/>
                <a:sym typeface="Livvic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08" name="Google Shape;608;p32"/>
          <p:cNvSpPr/>
          <p:nvPr/>
        </p:nvSpPr>
        <p:spPr>
          <a:xfrm>
            <a:off x="139958" y="1120309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9" name="Google Shape;609;p32"/>
          <p:cNvGrpSpPr/>
          <p:nvPr/>
        </p:nvGrpSpPr>
        <p:grpSpPr>
          <a:xfrm>
            <a:off x="139962" y="566663"/>
            <a:ext cx="279386" cy="333014"/>
            <a:chOff x="319987" y="2888363"/>
            <a:chExt cx="279386" cy="333014"/>
          </a:xfrm>
        </p:grpSpPr>
        <p:sp>
          <p:nvSpPr>
            <p:cNvPr id="610" name="Google Shape;610;p32"/>
            <p:cNvSpPr/>
            <p:nvPr/>
          </p:nvSpPr>
          <p:spPr>
            <a:xfrm>
              <a:off x="453512" y="31101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2"/>
            <p:cNvSpPr/>
            <p:nvPr/>
          </p:nvSpPr>
          <p:spPr>
            <a:xfrm>
              <a:off x="443465" y="31368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2"/>
            <p:cNvSpPr/>
            <p:nvPr/>
          </p:nvSpPr>
          <p:spPr>
            <a:xfrm>
              <a:off x="319987" y="28883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3" name="Google Shape;613;p32"/>
          <p:cNvGrpSpPr/>
          <p:nvPr/>
        </p:nvGrpSpPr>
        <p:grpSpPr>
          <a:xfrm>
            <a:off x="142336" y="4764706"/>
            <a:ext cx="274649" cy="245420"/>
            <a:chOff x="788486" y="3918006"/>
            <a:chExt cx="274649" cy="245420"/>
          </a:xfrm>
        </p:grpSpPr>
        <p:sp>
          <p:nvSpPr>
            <p:cNvPr id="614" name="Google Shape;614;p32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7" name="Google Shape;617;p32"/>
          <p:cNvSpPr/>
          <p:nvPr/>
        </p:nvSpPr>
        <p:spPr>
          <a:xfrm>
            <a:off x="419361" y="4176871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8" name="Google Shape;618;p32"/>
          <p:cNvGrpSpPr/>
          <p:nvPr/>
        </p:nvGrpSpPr>
        <p:grpSpPr>
          <a:xfrm>
            <a:off x="8832415" y="157565"/>
            <a:ext cx="191411" cy="371485"/>
            <a:chOff x="259803" y="3974215"/>
            <a:chExt cx="191411" cy="371485"/>
          </a:xfrm>
        </p:grpSpPr>
        <p:sp>
          <p:nvSpPr>
            <p:cNvPr id="619" name="Google Shape;619;p32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" name="Google Shape;622;p32"/>
          <p:cNvGrpSpPr/>
          <p:nvPr/>
        </p:nvGrpSpPr>
        <p:grpSpPr>
          <a:xfrm rot="4804002">
            <a:off x="862991" y="281627"/>
            <a:ext cx="239250" cy="347322"/>
            <a:chOff x="770999" y="2883387"/>
            <a:chExt cx="239252" cy="347325"/>
          </a:xfrm>
        </p:grpSpPr>
        <p:sp>
          <p:nvSpPr>
            <p:cNvPr id="623" name="Google Shape;623;p32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2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2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8" name="Google Shape;628;p32"/>
          <p:cNvSpPr/>
          <p:nvPr/>
        </p:nvSpPr>
        <p:spPr>
          <a:xfrm>
            <a:off x="532853" y="157576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32"/>
          <p:cNvSpPr/>
          <p:nvPr/>
        </p:nvSpPr>
        <p:spPr>
          <a:xfrm>
            <a:off x="984384" y="477652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32"/>
          <p:cNvSpPr/>
          <p:nvPr/>
        </p:nvSpPr>
        <p:spPr>
          <a:xfrm>
            <a:off x="138029" y="398851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32"/>
          <p:cNvSpPr/>
          <p:nvPr/>
        </p:nvSpPr>
        <p:spPr>
          <a:xfrm>
            <a:off x="497932" y="683059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32"/>
          <p:cNvSpPr/>
          <p:nvPr/>
        </p:nvSpPr>
        <p:spPr>
          <a:xfrm>
            <a:off x="139958" y="182418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32"/>
          <p:cNvSpPr/>
          <p:nvPr/>
        </p:nvSpPr>
        <p:spPr>
          <a:xfrm rot="-970913">
            <a:off x="157054" y="441680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32"/>
          <p:cNvSpPr/>
          <p:nvPr/>
        </p:nvSpPr>
        <p:spPr>
          <a:xfrm>
            <a:off x="497932" y="47610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32"/>
          <p:cNvSpPr/>
          <p:nvPr/>
        </p:nvSpPr>
        <p:spPr>
          <a:xfrm flipH="1" rot="-1364433">
            <a:off x="8789479" y="814520"/>
            <a:ext cx="199153" cy="186284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6" name="Google Shape;636;p32"/>
          <p:cNvGrpSpPr/>
          <p:nvPr/>
        </p:nvGrpSpPr>
        <p:grpSpPr>
          <a:xfrm>
            <a:off x="8749359" y="4201751"/>
            <a:ext cx="279386" cy="333014"/>
            <a:chOff x="319987" y="2888363"/>
            <a:chExt cx="279386" cy="333014"/>
          </a:xfrm>
        </p:grpSpPr>
        <p:sp>
          <p:nvSpPr>
            <p:cNvPr id="637" name="Google Shape;637;p32"/>
            <p:cNvSpPr/>
            <p:nvPr/>
          </p:nvSpPr>
          <p:spPr>
            <a:xfrm>
              <a:off x="453512" y="31101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443465" y="31368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319987" y="28883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0" name="Google Shape;640;p32"/>
          <p:cNvSpPr/>
          <p:nvPr/>
        </p:nvSpPr>
        <p:spPr>
          <a:xfrm flipH="1">
            <a:off x="8033909" y="4867021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1" name="Google Shape;641;p32"/>
          <p:cNvGrpSpPr/>
          <p:nvPr/>
        </p:nvGrpSpPr>
        <p:grpSpPr>
          <a:xfrm flipH="1" rot="-3055286">
            <a:off x="684148" y="4643015"/>
            <a:ext cx="191415" cy="371494"/>
            <a:chOff x="259803" y="3974215"/>
            <a:chExt cx="191411" cy="371485"/>
          </a:xfrm>
        </p:grpSpPr>
        <p:sp>
          <p:nvSpPr>
            <p:cNvPr id="642" name="Google Shape;642;p32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" name="Google Shape;645;p32"/>
          <p:cNvGrpSpPr/>
          <p:nvPr/>
        </p:nvGrpSpPr>
        <p:grpSpPr>
          <a:xfrm flipH="1" rot="-1960189">
            <a:off x="8361642" y="524302"/>
            <a:ext cx="239254" cy="347327"/>
            <a:chOff x="770999" y="2883387"/>
            <a:chExt cx="239252" cy="347325"/>
          </a:xfrm>
        </p:grpSpPr>
        <p:sp>
          <p:nvSpPr>
            <p:cNvPr id="646" name="Google Shape;646;p32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1" name="Google Shape;651;p32"/>
          <p:cNvSpPr/>
          <p:nvPr/>
        </p:nvSpPr>
        <p:spPr>
          <a:xfrm flipH="1">
            <a:off x="7938694" y="464539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32"/>
          <p:cNvSpPr/>
          <p:nvPr/>
        </p:nvSpPr>
        <p:spPr>
          <a:xfrm flipH="1">
            <a:off x="8130104" y="15757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32"/>
          <p:cNvSpPr/>
          <p:nvPr/>
        </p:nvSpPr>
        <p:spPr>
          <a:xfrm flipH="1">
            <a:off x="8624130" y="443956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32"/>
          <p:cNvSpPr/>
          <p:nvPr/>
        </p:nvSpPr>
        <p:spPr>
          <a:xfrm flipH="1" rot="-1364433">
            <a:off x="8302045" y="1002647"/>
            <a:ext cx="108833" cy="100222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32"/>
          <p:cNvSpPr/>
          <p:nvPr/>
        </p:nvSpPr>
        <p:spPr>
          <a:xfrm flipH="1" rot="-1364433">
            <a:off x="8626056" y="293211"/>
            <a:ext cx="108116" cy="100222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32"/>
          <p:cNvSpPr/>
          <p:nvPr/>
        </p:nvSpPr>
        <p:spPr>
          <a:xfrm flipH="1" rot="970913">
            <a:off x="8248117" y="446375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32"/>
          <p:cNvSpPr/>
          <p:nvPr/>
        </p:nvSpPr>
        <p:spPr>
          <a:xfrm flipH="1">
            <a:off x="8873712" y="4818522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8" name="Google Shape;658;p32"/>
          <p:cNvGrpSpPr/>
          <p:nvPr/>
        </p:nvGrpSpPr>
        <p:grpSpPr>
          <a:xfrm rot="1331066">
            <a:off x="8416432" y="4764693"/>
            <a:ext cx="274657" cy="245427"/>
            <a:chOff x="788486" y="3918006"/>
            <a:chExt cx="274649" cy="245420"/>
          </a:xfrm>
        </p:grpSpPr>
        <p:sp>
          <p:nvSpPr>
            <p:cNvPr id="659" name="Google Shape;659;p32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2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type="title"/>
          </p:nvPr>
        </p:nvSpPr>
        <p:spPr>
          <a:xfrm>
            <a:off x="2914800" y="2457475"/>
            <a:ext cx="3314400" cy="6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15"/>
          <p:cNvSpPr txBox="1"/>
          <p:nvPr>
            <p:ph idx="2" type="title"/>
          </p:nvPr>
        </p:nvSpPr>
        <p:spPr>
          <a:xfrm>
            <a:off x="2990700" y="1552700"/>
            <a:ext cx="31626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4" name="Google Shape;14;p15"/>
          <p:cNvSpPr txBox="1"/>
          <p:nvPr>
            <p:ph idx="1" type="subTitle"/>
          </p:nvPr>
        </p:nvSpPr>
        <p:spPr>
          <a:xfrm>
            <a:off x="2990700" y="3243150"/>
            <a:ext cx="31626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grpSp>
        <p:nvGrpSpPr>
          <p:cNvPr id="15" name="Google Shape;15;p15"/>
          <p:cNvGrpSpPr/>
          <p:nvPr/>
        </p:nvGrpSpPr>
        <p:grpSpPr>
          <a:xfrm rot="10800000">
            <a:off x="95537" y="145476"/>
            <a:ext cx="173813" cy="188140"/>
            <a:chOff x="506734" y="3911461"/>
            <a:chExt cx="173813" cy="188140"/>
          </a:xfrm>
        </p:grpSpPr>
        <p:sp>
          <p:nvSpPr>
            <p:cNvPr id="16" name="Google Shape;16;p15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15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15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9;p15"/>
          <p:cNvGrpSpPr/>
          <p:nvPr/>
        </p:nvGrpSpPr>
        <p:grpSpPr>
          <a:xfrm rot="10800000">
            <a:off x="8894262" y="145476"/>
            <a:ext cx="173813" cy="188140"/>
            <a:chOff x="506734" y="3911461"/>
            <a:chExt cx="173813" cy="188140"/>
          </a:xfrm>
        </p:grpSpPr>
        <p:sp>
          <p:nvSpPr>
            <p:cNvPr id="20" name="Google Shape;20;p15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23;p15"/>
          <p:cNvGrpSpPr/>
          <p:nvPr/>
        </p:nvGrpSpPr>
        <p:grpSpPr>
          <a:xfrm flipH="1">
            <a:off x="95537" y="4858226"/>
            <a:ext cx="173813" cy="188140"/>
            <a:chOff x="506734" y="3911461"/>
            <a:chExt cx="173813" cy="188140"/>
          </a:xfrm>
        </p:grpSpPr>
        <p:sp>
          <p:nvSpPr>
            <p:cNvPr id="24" name="Google Shape;24;p15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15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5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27;p15"/>
          <p:cNvGrpSpPr/>
          <p:nvPr/>
        </p:nvGrpSpPr>
        <p:grpSpPr>
          <a:xfrm flipH="1">
            <a:off x="8894262" y="4858226"/>
            <a:ext cx="173813" cy="188140"/>
            <a:chOff x="506734" y="3911461"/>
            <a:chExt cx="173813" cy="188140"/>
          </a:xfrm>
        </p:grpSpPr>
        <p:sp>
          <p:nvSpPr>
            <p:cNvPr id="28" name="Google Shape;28;p15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5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5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4"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3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64" name="Google Shape;664;p33"/>
          <p:cNvSpPr txBox="1"/>
          <p:nvPr>
            <p:ph idx="1" type="subTitle"/>
          </p:nvPr>
        </p:nvSpPr>
        <p:spPr>
          <a:xfrm>
            <a:off x="713250" y="1381275"/>
            <a:ext cx="37344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65" name="Google Shape;665;p33"/>
          <p:cNvSpPr txBox="1"/>
          <p:nvPr>
            <p:ph idx="2" type="subTitle"/>
          </p:nvPr>
        </p:nvSpPr>
        <p:spPr>
          <a:xfrm>
            <a:off x="4696325" y="1381275"/>
            <a:ext cx="37344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66" name="Google Shape;666;p33"/>
          <p:cNvSpPr txBox="1"/>
          <p:nvPr>
            <p:ph idx="3" type="subTitle"/>
          </p:nvPr>
        </p:nvSpPr>
        <p:spPr>
          <a:xfrm>
            <a:off x="713250" y="1781775"/>
            <a:ext cx="3734400" cy="27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67" name="Google Shape;667;p33"/>
          <p:cNvSpPr txBox="1"/>
          <p:nvPr>
            <p:ph idx="4" type="subTitle"/>
          </p:nvPr>
        </p:nvSpPr>
        <p:spPr>
          <a:xfrm>
            <a:off x="4696325" y="1781775"/>
            <a:ext cx="3734400" cy="27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grpSp>
        <p:nvGrpSpPr>
          <p:cNvPr id="668" name="Google Shape;668;p33"/>
          <p:cNvGrpSpPr/>
          <p:nvPr/>
        </p:nvGrpSpPr>
        <p:grpSpPr>
          <a:xfrm>
            <a:off x="119066" y="150971"/>
            <a:ext cx="521567" cy="495679"/>
            <a:chOff x="1203674" y="1579800"/>
            <a:chExt cx="304725" cy="289600"/>
          </a:xfrm>
        </p:grpSpPr>
        <p:sp>
          <p:nvSpPr>
            <p:cNvPr id="669" name="Google Shape;669;p33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33"/>
          <p:cNvGrpSpPr/>
          <p:nvPr/>
        </p:nvGrpSpPr>
        <p:grpSpPr>
          <a:xfrm flipH="1">
            <a:off x="8503366" y="150971"/>
            <a:ext cx="521567" cy="495679"/>
            <a:chOff x="1203674" y="1579800"/>
            <a:chExt cx="304725" cy="289600"/>
          </a:xfrm>
        </p:grpSpPr>
        <p:sp>
          <p:nvSpPr>
            <p:cNvPr id="672" name="Google Shape;672;p33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3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4" name="Google Shape;674;p33"/>
          <p:cNvSpPr/>
          <p:nvPr/>
        </p:nvSpPr>
        <p:spPr>
          <a:xfrm>
            <a:off x="119071" y="4791555"/>
            <a:ext cx="184722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33"/>
          <p:cNvSpPr/>
          <p:nvPr/>
        </p:nvSpPr>
        <p:spPr>
          <a:xfrm rot="-342343">
            <a:off x="292736" y="4608577"/>
            <a:ext cx="174224" cy="19999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33"/>
          <p:cNvSpPr/>
          <p:nvPr/>
        </p:nvSpPr>
        <p:spPr>
          <a:xfrm rot="3599399">
            <a:off x="455900" y="4869753"/>
            <a:ext cx="116601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33"/>
          <p:cNvSpPr/>
          <p:nvPr/>
        </p:nvSpPr>
        <p:spPr>
          <a:xfrm rot="2038481">
            <a:off x="8584971" y="4693557"/>
            <a:ext cx="184721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33"/>
          <p:cNvSpPr/>
          <p:nvPr/>
        </p:nvSpPr>
        <p:spPr>
          <a:xfrm rot="1696256">
            <a:off x="8835507" y="4636969"/>
            <a:ext cx="174222" cy="199994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33"/>
          <p:cNvSpPr/>
          <p:nvPr/>
        </p:nvSpPr>
        <p:spPr>
          <a:xfrm rot="5637856">
            <a:off x="8848258" y="4934284"/>
            <a:ext cx="116600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4_1"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34"/>
          <p:cNvSpPr txBox="1"/>
          <p:nvPr>
            <p:ph type="title"/>
          </p:nvPr>
        </p:nvSpPr>
        <p:spPr>
          <a:xfrm>
            <a:off x="1190950" y="3113050"/>
            <a:ext cx="2490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682" name="Google Shape;682;p34"/>
          <p:cNvSpPr txBox="1"/>
          <p:nvPr>
            <p:ph idx="1" type="subTitle"/>
          </p:nvPr>
        </p:nvSpPr>
        <p:spPr>
          <a:xfrm>
            <a:off x="1190975" y="3775175"/>
            <a:ext cx="2490600" cy="8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83" name="Google Shape;683;p34"/>
          <p:cNvSpPr txBox="1"/>
          <p:nvPr>
            <p:ph idx="2" type="subTitle"/>
          </p:nvPr>
        </p:nvSpPr>
        <p:spPr>
          <a:xfrm>
            <a:off x="5462453" y="3775175"/>
            <a:ext cx="2490600" cy="8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84" name="Google Shape;684;p34"/>
          <p:cNvSpPr txBox="1"/>
          <p:nvPr>
            <p:ph idx="3" type="subTitle"/>
          </p:nvPr>
        </p:nvSpPr>
        <p:spPr>
          <a:xfrm>
            <a:off x="5462450" y="3113050"/>
            <a:ext cx="2490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36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685" name="Google Shape;685;p34"/>
          <p:cNvGrpSpPr/>
          <p:nvPr/>
        </p:nvGrpSpPr>
        <p:grpSpPr>
          <a:xfrm flipH="1" rot="10800000">
            <a:off x="119066" y="4550196"/>
            <a:ext cx="521567" cy="495679"/>
            <a:chOff x="1203674" y="1579800"/>
            <a:chExt cx="304725" cy="289600"/>
          </a:xfrm>
        </p:grpSpPr>
        <p:sp>
          <p:nvSpPr>
            <p:cNvPr id="686" name="Google Shape;686;p34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4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34"/>
          <p:cNvGrpSpPr/>
          <p:nvPr/>
        </p:nvGrpSpPr>
        <p:grpSpPr>
          <a:xfrm rot="10800000">
            <a:off x="8503366" y="4550196"/>
            <a:ext cx="521567" cy="495679"/>
            <a:chOff x="1203674" y="1579800"/>
            <a:chExt cx="304725" cy="289600"/>
          </a:xfrm>
        </p:grpSpPr>
        <p:sp>
          <p:nvSpPr>
            <p:cNvPr id="689" name="Google Shape;689;p34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4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1" name="Google Shape;691;p34"/>
          <p:cNvGrpSpPr/>
          <p:nvPr/>
        </p:nvGrpSpPr>
        <p:grpSpPr>
          <a:xfrm flipH="1">
            <a:off x="8906162" y="88761"/>
            <a:ext cx="173813" cy="188140"/>
            <a:chOff x="506734" y="3911461"/>
            <a:chExt cx="173813" cy="188140"/>
          </a:xfrm>
        </p:grpSpPr>
        <p:sp>
          <p:nvSpPr>
            <p:cNvPr id="692" name="Google Shape;692;p34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4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4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5" name="Google Shape;695;p34"/>
          <p:cNvGrpSpPr/>
          <p:nvPr/>
        </p:nvGrpSpPr>
        <p:grpSpPr>
          <a:xfrm>
            <a:off x="119087" y="88761"/>
            <a:ext cx="173813" cy="188140"/>
            <a:chOff x="506734" y="3911461"/>
            <a:chExt cx="173813" cy="188140"/>
          </a:xfrm>
        </p:grpSpPr>
        <p:sp>
          <p:nvSpPr>
            <p:cNvPr id="696" name="Google Shape;696;p34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4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34"/>
          <p:cNvGrpSpPr/>
          <p:nvPr/>
        </p:nvGrpSpPr>
        <p:grpSpPr>
          <a:xfrm>
            <a:off x="5321402" y="458545"/>
            <a:ext cx="2654341" cy="2620593"/>
            <a:chOff x="5473802" y="610945"/>
            <a:chExt cx="2654341" cy="2620593"/>
          </a:xfrm>
        </p:grpSpPr>
        <p:sp>
          <p:nvSpPr>
            <p:cNvPr id="700" name="Google Shape;700;p34"/>
            <p:cNvSpPr/>
            <p:nvPr/>
          </p:nvSpPr>
          <p:spPr>
            <a:xfrm rot="-8162154">
              <a:off x="5683909" y="1202646"/>
              <a:ext cx="2172822" cy="1482401"/>
            </a:xfrm>
            <a:custGeom>
              <a:rect b="b" l="l" r="r" t="t"/>
              <a:pathLst>
                <a:path extrusionOk="0" h="26434" w="66332">
                  <a:moveTo>
                    <a:pt x="31202" y="0"/>
                  </a:moveTo>
                  <a:cubicBezTo>
                    <a:pt x="18165" y="0"/>
                    <a:pt x="1939" y="3774"/>
                    <a:pt x="761" y="14938"/>
                  </a:cubicBezTo>
                  <a:cubicBezTo>
                    <a:pt x="0" y="22171"/>
                    <a:pt x="6720" y="26434"/>
                    <a:pt x="14370" y="26434"/>
                  </a:cubicBezTo>
                  <a:cubicBezTo>
                    <a:pt x="15472" y="26434"/>
                    <a:pt x="16593" y="26345"/>
                    <a:pt x="17714" y="26165"/>
                  </a:cubicBezTo>
                  <a:cubicBezTo>
                    <a:pt x="25885" y="24833"/>
                    <a:pt x="29627" y="20771"/>
                    <a:pt x="37043" y="20771"/>
                  </a:cubicBezTo>
                  <a:cubicBezTo>
                    <a:pt x="37709" y="20771"/>
                    <a:pt x="38404" y="20804"/>
                    <a:pt x="39136" y="20874"/>
                  </a:cubicBezTo>
                  <a:cubicBezTo>
                    <a:pt x="43775" y="21313"/>
                    <a:pt x="49323" y="22660"/>
                    <a:pt x="53948" y="22660"/>
                  </a:cubicBezTo>
                  <a:cubicBezTo>
                    <a:pt x="58168" y="22660"/>
                    <a:pt x="61619" y="21539"/>
                    <a:pt x="62912" y="17583"/>
                  </a:cubicBezTo>
                  <a:cubicBezTo>
                    <a:pt x="66331" y="7099"/>
                    <a:pt x="51491" y="1534"/>
                    <a:pt x="36797" y="243"/>
                  </a:cubicBezTo>
                  <a:cubicBezTo>
                    <a:pt x="35045" y="85"/>
                    <a:pt x="33159" y="0"/>
                    <a:pt x="31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1" name="Google Shape;701;p34"/>
            <p:cNvGrpSpPr/>
            <p:nvPr/>
          </p:nvGrpSpPr>
          <p:grpSpPr>
            <a:xfrm flipH="1" rot="-1557761">
              <a:off x="6304335" y="2762654"/>
              <a:ext cx="342223" cy="288608"/>
              <a:chOff x="9" y="4555236"/>
              <a:chExt cx="329710" cy="278055"/>
            </a:xfrm>
          </p:grpSpPr>
          <p:sp>
            <p:nvSpPr>
              <p:cNvPr id="702" name="Google Shape;702;p34"/>
              <p:cNvSpPr/>
              <p:nvPr/>
            </p:nvSpPr>
            <p:spPr>
              <a:xfrm>
                <a:off x="6945" y="4555236"/>
                <a:ext cx="322774" cy="278055"/>
              </a:xfrm>
              <a:custGeom>
                <a:rect b="b" l="l" r="r" t="t"/>
                <a:pathLst>
                  <a:path extrusionOk="0" h="12790" w="14847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4"/>
              <p:cNvSpPr/>
              <p:nvPr/>
            </p:nvSpPr>
            <p:spPr>
              <a:xfrm>
                <a:off x="9" y="4604891"/>
                <a:ext cx="224683" cy="87025"/>
              </a:xfrm>
              <a:custGeom>
                <a:rect b="b" l="l" r="r" t="t"/>
                <a:pathLst>
                  <a:path extrusionOk="0" h="4003" w="10335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4" name="Google Shape;704;p34"/>
            <p:cNvGrpSpPr/>
            <p:nvPr/>
          </p:nvGrpSpPr>
          <p:grpSpPr>
            <a:xfrm flipH="1" rot="-5261584">
              <a:off x="7512859" y="1526245"/>
              <a:ext cx="117019" cy="126646"/>
              <a:chOff x="506734" y="3911461"/>
              <a:chExt cx="173813" cy="188140"/>
            </a:xfrm>
          </p:grpSpPr>
          <p:sp>
            <p:nvSpPr>
              <p:cNvPr id="705" name="Google Shape;705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8" name="Google Shape;708;p34"/>
            <p:cNvSpPr/>
            <p:nvPr/>
          </p:nvSpPr>
          <p:spPr>
            <a:xfrm flipH="1" rot="696737">
              <a:off x="7081079" y="1037198"/>
              <a:ext cx="107172" cy="84001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9" name="Google Shape;709;p34"/>
            <p:cNvGrpSpPr/>
            <p:nvPr/>
          </p:nvGrpSpPr>
          <p:grpSpPr>
            <a:xfrm flipH="1" rot="-6325160">
              <a:off x="5959859" y="531524"/>
              <a:ext cx="468395" cy="831443"/>
              <a:chOff x="4338386" y="1304543"/>
              <a:chExt cx="695741" cy="1235178"/>
            </a:xfrm>
          </p:grpSpPr>
          <p:sp>
            <p:nvSpPr>
              <p:cNvPr id="710" name="Google Shape;710;p34"/>
              <p:cNvSpPr/>
              <p:nvPr/>
            </p:nvSpPr>
            <p:spPr>
              <a:xfrm rot="6106171">
                <a:off x="4780562" y="1365900"/>
                <a:ext cx="273281" cy="181931"/>
              </a:xfrm>
              <a:custGeom>
                <a:rect b="b" l="l" r="r" t="t"/>
                <a:pathLst>
                  <a:path extrusionOk="0" h="4252" w="6387">
                    <a:moveTo>
                      <a:pt x="3438" y="0"/>
                    </a:moveTo>
                    <a:cubicBezTo>
                      <a:pt x="2777" y="0"/>
                      <a:pt x="2075" y="219"/>
                      <a:pt x="1450" y="750"/>
                    </a:cubicBezTo>
                    <a:cubicBezTo>
                      <a:pt x="1" y="1989"/>
                      <a:pt x="1866" y="4251"/>
                      <a:pt x="3702" y="4251"/>
                    </a:cubicBezTo>
                    <a:cubicBezTo>
                      <a:pt x="4543" y="4251"/>
                      <a:pt x="5378" y="3776"/>
                      <a:pt x="5885" y="2508"/>
                    </a:cubicBezTo>
                    <a:cubicBezTo>
                      <a:pt x="6387" y="1266"/>
                      <a:pt x="5029" y="0"/>
                      <a:pt x="34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4"/>
              <p:cNvSpPr/>
              <p:nvPr/>
            </p:nvSpPr>
            <p:spPr>
              <a:xfrm rot="6754040">
                <a:off x="4262936" y="2018135"/>
                <a:ext cx="687274" cy="295225"/>
              </a:xfrm>
              <a:custGeom>
                <a:rect b="b" l="l" r="r" t="t"/>
                <a:pathLst>
                  <a:path extrusionOk="0" h="6900" w="16063">
                    <a:moveTo>
                      <a:pt x="12488" y="1"/>
                    </a:moveTo>
                    <a:cubicBezTo>
                      <a:pt x="10423" y="1"/>
                      <a:pt x="8132" y="1710"/>
                      <a:pt x="5729" y="1710"/>
                    </a:cubicBezTo>
                    <a:cubicBezTo>
                      <a:pt x="5711" y="1710"/>
                      <a:pt x="5693" y="1709"/>
                      <a:pt x="5676" y="1709"/>
                    </a:cubicBezTo>
                    <a:cubicBezTo>
                      <a:pt x="5643" y="1709"/>
                      <a:pt x="5610" y="1709"/>
                      <a:pt x="5578" y="1709"/>
                    </a:cubicBezTo>
                    <a:cubicBezTo>
                      <a:pt x="1205" y="1709"/>
                      <a:pt x="0" y="4929"/>
                      <a:pt x="2530" y="6258"/>
                    </a:cubicBezTo>
                    <a:cubicBezTo>
                      <a:pt x="3396" y="6707"/>
                      <a:pt x="4338" y="6900"/>
                      <a:pt x="5302" y="6900"/>
                    </a:cubicBezTo>
                    <a:cubicBezTo>
                      <a:pt x="10391" y="6900"/>
                      <a:pt x="16063" y="1539"/>
                      <a:pt x="14015" y="387"/>
                    </a:cubicBezTo>
                    <a:cubicBezTo>
                      <a:pt x="13522" y="111"/>
                      <a:pt x="13012" y="1"/>
                      <a:pt x="124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12" name="Google Shape;712;p34"/>
            <p:cNvSpPr/>
            <p:nvPr/>
          </p:nvSpPr>
          <p:spPr>
            <a:xfrm flipH="1" rot="-3368997">
              <a:off x="7738514" y="1356196"/>
              <a:ext cx="289951" cy="215936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3" name="Google Shape;713;p34"/>
            <p:cNvGrpSpPr/>
            <p:nvPr/>
          </p:nvGrpSpPr>
          <p:grpSpPr>
            <a:xfrm flipH="1" rot="8263270">
              <a:off x="7597313" y="2406587"/>
              <a:ext cx="499317" cy="286749"/>
              <a:chOff x="6837980" y="878569"/>
              <a:chExt cx="741687" cy="425990"/>
            </a:xfrm>
          </p:grpSpPr>
          <p:sp>
            <p:nvSpPr>
              <p:cNvPr id="714" name="Google Shape;714;p34"/>
              <p:cNvSpPr/>
              <p:nvPr/>
            </p:nvSpPr>
            <p:spPr>
              <a:xfrm rot="-895173">
                <a:off x="6852506" y="903424"/>
                <a:ext cx="211481" cy="140531"/>
              </a:xfrm>
              <a:custGeom>
                <a:rect b="b" l="l" r="r" t="t"/>
                <a:pathLst>
                  <a:path extrusionOk="0" h="3284" w="4942">
                    <a:moveTo>
                      <a:pt x="2663" y="0"/>
                    </a:moveTo>
                    <a:cubicBezTo>
                      <a:pt x="2153" y="0"/>
                      <a:pt x="1612" y="169"/>
                      <a:pt x="1130" y="575"/>
                    </a:cubicBezTo>
                    <a:cubicBezTo>
                      <a:pt x="1" y="1538"/>
                      <a:pt x="1446" y="3284"/>
                      <a:pt x="2871" y="3284"/>
                    </a:cubicBezTo>
                    <a:cubicBezTo>
                      <a:pt x="3523" y="3284"/>
                      <a:pt x="4171" y="2918"/>
                      <a:pt x="4566" y="1947"/>
                    </a:cubicBezTo>
                    <a:cubicBezTo>
                      <a:pt x="4942" y="978"/>
                      <a:pt x="3892" y="0"/>
                      <a:pt x="26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4"/>
              <p:cNvSpPr/>
              <p:nvPr/>
            </p:nvSpPr>
            <p:spPr>
              <a:xfrm rot="-895173">
                <a:off x="7124643" y="932166"/>
                <a:ext cx="420437" cy="323726"/>
              </a:xfrm>
              <a:custGeom>
                <a:rect b="b" l="l" r="r" t="t"/>
                <a:pathLst>
                  <a:path extrusionOk="0" h="7565" w="9825">
                    <a:moveTo>
                      <a:pt x="3080" y="0"/>
                    </a:moveTo>
                    <a:cubicBezTo>
                      <a:pt x="2592" y="0"/>
                      <a:pt x="2164" y="98"/>
                      <a:pt x="1840" y="297"/>
                    </a:cubicBezTo>
                    <a:cubicBezTo>
                      <a:pt x="1" y="1410"/>
                      <a:pt x="2469" y="3362"/>
                      <a:pt x="3533" y="4120"/>
                    </a:cubicBezTo>
                    <a:cubicBezTo>
                      <a:pt x="6146" y="5960"/>
                      <a:pt x="6869" y="7565"/>
                      <a:pt x="7923" y="7565"/>
                    </a:cubicBezTo>
                    <a:cubicBezTo>
                      <a:pt x="8190" y="7565"/>
                      <a:pt x="8478" y="7462"/>
                      <a:pt x="8824" y="7233"/>
                    </a:cubicBezTo>
                    <a:cubicBezTo>
                      <a:pt x="9824" y="6556"/>
                      <a:pt x="8743" y="3314"/>
                      <a:pt x="7324" y="1926"/>
                    </a:cubicBezTo>
                    <a:cubicBezTo>
                      <a:pt x="6061" y="675"/>
                      <a:pt x="4366" y="0"/>
                      <a:pt x="30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6" name="Google Shape;716;p34"/>
            <p:cNvGrpSpPr/>
            <p:nvPr/>
          </p:nvGrpSpPr>
          <p:grpSpPr>
            <a:xfrm flipH="1" rot="3679541">
              <a:off x="5939403" y="2864127"/>
              <a:ext cx="117003" cy="126647"/>
              <a:chOff x="506734" y="3911461"/>
              <a:chExt cx="173813" cy="188140"/>
            </a:xfrm>
          </p:grpSpPr>
          <p:sp>
            <p:nvSpPr>
              <p:cNvPr id="717" name="Google Shape;717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0" name="Google Shape;720;p34"/>
            <p:cNvSpPr/>
            <p:nvPr/>
          </p:nvSpPr>
          <p:spPr>
            <a:xfrm flipH="1" rot="696737">
              <a:off x="7829904" y="1648825"/>
              <a:ext cx="107172" cy="84001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1" name="Google Shape;721;p34"/>
            <p:cNvGrpSpPr/>
            <p:nvPr/>
          </p:nvGrpSpPr>
          <p:grpSpPr>
            <a:xfrm flipH="1" rot="-9313242">
              <a:off x="5736014" y="2508411"/>
              <a:ext cx="116988" cy="126631"/>
              <a:chOff x="506734" y="3911461"/>
              <a:chExt cx="173813" cy="188140"/>
            </a:xfrm>
          </p:grpSpPr>
          <p:sp>
            <p:nvSpPr>
              <p:cNvPr id="722" name="Google Shape;722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5" name="Google Shape;725;p34"/>
            <p:cNvSpPr/>
            <p:nvPr/>
          </p:nvSpPr>
          <p:spPr>
            <a:xfrm flipH="1" rot="696737">
              <a:off x="5740919" y="1901866"/>
              <a:ext cx="107172" cy="84001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6" name="Google Shape;726;p34"/>
            <p:cNvGrpSpPr/>
            <p:nvPr/>
          </p:nvGrpSpPr>
          <p:grpSpPr>
            <a:xfrm flipH="1" rot="6128966">
              <a:off x="6806660" y="964450"/>
              <a:ext cx="117025" cy="126653"/>
              <a:chOff x="506734" y="3911461"/>
              <a:chExt cx="173813" cy="188140"/>
            </a:xfrm>
          </p:grpSpPr>
          <p:sp>
            <p:nvSpPr>
              <p:cNvPr id="727" name="Google Shape;727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30" name="Google Shape;730;p34"/>
          <p:cNvGrpSpPr/>
          <p:nvPr/>
        </p:nvGrpSpPr>
        <p:grpSpPr>
          <a:xfrm>
            <a:off x="939140" y="362239"/>
            <a:ext cx="2672794" cy="2620594"/>
            <a:chOff x="786740" y="362239"/>
            <a:chExt cx="2672794" cy="2620594"/>
          </a:xfrm>
        </p:grpSpPr>
        <p:sp>
          <p:nvSpPr>
            <p:cNvPr id="731" name="Google Shape;731;p34"/>
            <p:cNvSpPr/>
            <p:nvPr/>
          </p:nvSpPr>
          <p:spPr>
            <a:xfrm flipH="1" rot="-2637846">
              <a:off x="996847" y="908731"/>
              <a:ext cx="2172822" cy="1482401"/>
            </a:xfrm>
            <a:custGeom>
              <a:rect b="b" l="l" r="r" t="t"/>
              <a:pathLst>
                <a:path extrusionOk="0" h="26434" w="66332">
                  <a:moveTo>
                    <a:pt x="31202" y="0"/>
                  </a:moveTo>
                  <a:cubicBezTo>
                    <a:pt x="18165" y="0"/>
                    <a:pt x="1939" y="3774"/>
                    <a:pt x="761" y="14938"/>
                  </a:cubicBezTo>
                  <a:cubicBezTo>
                    <a:pt x="0" y="22171"/>
                    <a:pt x="6720" y="26434"/>
                    <a:pt x="14370" y="26434"/>
                  </a:cubicBezTo>
                  <a:cubicBezTo>
                    <a:pt x="15472" y="26434"/>
                    <a:pt x="16593" y="26345"/>
                    <a:pt x="17714" y="26165"/>
                  </a:cubicBezTo>
                  <a:cubicBezTo>
                    <a:pt x="25885" y="24833"/>
                    <a:pt x="29627" y="20771"/>
                    <a:pt x="37043" y="20771"/>
                  </a:cubicBezTo>
                  <a:cubicBezTo>
                    <a:pt x="37709" y="20771"/>
                    <a:pt x="38404" y="20804"/>
                    <a:pt x="39136" y="20874"/>
                  </a:cubicBezTo>
                  <a:cubicBezTo>
                    <a:pt x="43775" y="21313"/>
                    <a:pt x="49323" y="22660"/>
                    <a:pt x="53948" y="22660"/>
                  </a:cubicBezTo>
                  <a:cubicBezTo>
                    <a:pt x="58168" y="22660"/>
                    <a:pt x="61619" y="21539"/>
                    <a:pt x="62912" y="17583"/>
                  </a:cubicBezTo>
                  <a:cubicBezTo>
                    <a:pt x="66331" y="7099"/>
                    <a:pt x="51491" y="1534"/>
                    <a:pt x="36797" y="243"/>
                  </a:cubicBezTo>
                  <a:cubicBezTo>
                    <a:pt x="35045" y="85"/>
                    <a:pt x="33159" y="0"/>
                    <a:pt x="312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2" name="Google Shape;732;p34"/>
            <p:cNvGrpSpPr/>
            <p:nvPr/>
          </p:nvGrpSpPr>
          <p:grpSpPr>
            <a:xfrm rot="5206142">
              <a:off x="859227" y="1661273"/>
              <a:ext cx="342222" cy="288610"/>
              <a:chOff x="9" y="4555236"/>
              <a:chExt cx="329710" cy="278055"/>
            </a:xfrm>
          </p:grpSpPr>
          <p:sp>
            <p:nvSpPr>
              <p:cNvPr id="733" name="Google Shape;733;p34"/>
              <p:cNvSpPr/>
              <p:nvPr/>
            </p:nvSpPr>
            <p:spPr>
              <a:xfrm>
                <a:off x="6945" y="4555236"/>
                <a:ext cx="322774" cy="278055"/>
              </a:xfrm>
              <a:custGeom>
                <a:rect b="b" l="l" r="r" t="t"/>
                <a:pathLst>
                  <a:path extrusionOk="0" h="12790" w="14847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34"/>
              <p:cNvSpPr/>
              <p:nvPr/>
            </p:nvSpPr>
            <p:spPr>
              <a:xfrm>
                <a:off x="9" y="4604891"/>
                <a:ext cx="224683" cy="87025"/>
              </a:xfrm>
              <a:custGeom>
                <a:rect b="b" l="l" r="r" t="t"/>
                <a:pathLst>
                  <a:path extrusionOk="0" h="4003" w="10335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5" name="Google Shape;735;p34"/>
            <p:cNvGrpSpPr/>
            <p:nvPr/>
          </p:nvGrpSpPr>
          <p:grpSpPr>
            <a:xfrm rot="-5538416">
              <a:off x="3335397" y="1570124"/>
              <a:ext cx="117019" cy="126646"/>
              <a:chOff x="506734" y="3911461"/>
              <a:chExt cx="173813" cy="188140"/>
            </a:xfrm>
          </p:grpSpPr>
          <p:sp>
            <p:nvSpPr>
              <p:cNvPr id="736" name="Google Shape;736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9" name="Google Shape;739;p34"/>
            <p:cNvSpPr/>
            <p:nvPr/>
          </p:nvSpPr>
          <p:spPr>
            <a:xfrm rot="10103263">
              <a:off x="2886066" y="2700530"/>
              <a:ext cx="107172" cy="84001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0" name="Google Shape;740;p34"/>
            <p:cNvGrpSpPr/>
            <p:nvPr/>
          </p:nvGrpSpPr>
          <p:grpSpPr>
            <a:xfrm rot="-4474840">
              <a:off x="1272796" y="2230812"/>
              <a:ext cx="468395" cy="831443"/>
              <a:chOff x="4338386" y="1304543"/>
              <a:chExt cx="695741" cy="1235178"/>
            </a:xfrm>
          </p:grpSpPr>
          <p:sp>
            <p:nvSpPr>
              <p:cNvPr id="741" name="Google Shape;741;p34"/>
              <p:cNvSpPr/>
              <p:nvPr/>
            </p:nvSpPr>
            <p:spPr>
              <a:xfrm rot="6106171">
                <a:off x="4780562" y="1365900"/>
                <a:ext cx="273281" cy="181931"/>
              </a:xfrm>
              <a:custGeom>
                <a:rect b="b" l="l" r="r" t="t"/>
                <a:pathLst>
                  <a:path extrusionOk="0" h="4252" w="6387">
                    <a:moveTo>
                      <a:pt x="3438" y="0"/>
                    </a:moveTo>
                    <a:cubicBezTo>
                      <a:pt x="2777" y="0"/>
                      <a:pt x="2075" y="219"/>
                      <a:pt x="1450" y="750"/>
                    </a:cubicBezTo>
                    <a:cubicBezTo>
                      <a:pt x="1" y="1989"/>
                      <a:pt x="1866" y="4251"/>
                      <a:pt x="3702" y="4251"/>
                    </a:cubicBezTo>
                    <a:cubicBezTo>
                      <a:pt x="4543" y="4251"/>
                      <a:pt x="5378" y="3776"/>
                      <a:pt x="5885" y="2508"/>
                    </a:cubicBezTo>
                    <a:cubicBezTo>
                      <a:pt x="6387" y="1266"/>
                      <a:pt x="5029" y="0"/>
                      <a:pt x="34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34"/>
              <p:cNvSpPr/>
              <p:nvPr/>
            </p:nvSpPr>
            <p:spPr>
              <a:xfrm rot="6754040">
                <a:off x="4262936" y="2018135"/>
                <a:ext cx="687274" cy="295225"/>
              </a:xfrm>
              <a:custGeom>
                <a:rect b="b" l="l" r="r" t="t"/>
                <a:pathLst>
                  <a:path extrusionOk="0" h="6900" w="16063">
                    <a:moveTo>
                      <a:pt x="12488" y="1"/>
                    </a:moveTo>
                    <a:cubicBezTo>
                      <a:pt x="10423" y="1"/>
                      <a:pt x="8132" y="1710"/>
                      <a:pt x="5729" y="1710"/>
                    </a:cubicBezTo>
                    <a:cubicBezTo>
                      <a:pt x="5711" y="1710"/>
                      <a:pt x="5693" y="1709"/>
                      <a:pt x="5676" y="1709"/>
                    </a:cubicBezTo>
                    <a:cubicBezTo>
                      <a:pt x="5643" y="1709"/>
                      <a:pt x="5610" y="1709"/>
                      <a:pt x="5578" y="1709"/>
                    </a:cubicBezTo>
                    <a:cubicBezTo>
                      <a:pt x="1205" y="1709"/>
                      <a:pt x="0" y="4929"/>
                      <a:pt x="2530" y="6258"/>
                    </a:cubicBezTo>
                    <a:cubicBezTo>
                      <a:pt x="3396" y="6707"/>
                      <a:pt x="4338" y="6900"/>
                      <a:pt x="5302" y="6900"/>
                    </a:cubicBezTo>
                    <a:cubicBezTo>
                      <a:pt x="10391" y="6900"/>
                      <a:pt x="16063" y="1539"/>
                      <a:pt x="14015" y="387"/>
                    </a:cubicBezTo>
                    <a:cubicBezTo>
                      <a:pt x="13522" y="111"/>
                      <a:pt x="13012" y="1"/>
                      <a:pt x="124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3" name="Google Shape;743;p34"/>
            <p:cNvSpPr/>
            <p:nvPr/>
          </p:nvSpPr>
          <p:spPr>
            <a:xfrm rot="-7431003">
              <a:off x="1362026" y="772497"/>
              <a:ext cx="289951" cy="215936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4" name="Google Shape;744;p34"/>
            <p:cNvGrpSpPr/>
            <p:nvPr/>
          </p:nvGrpSpPr>
          <p:grpSpPr>
            <a:xfrm rot="2536730">
              <a:off x="2910250" y="900443"/>
              <a:ext cx="499317" cy="286749"/>
              <a:chOff x="6837980" y="878569"/>
              <a:chExt cx="741687" cy="425990"/>
            </a:xfrm>
          </p:grpSpPr>
          <p:sp>
            <p:nvSpPr>
              <p:cNvPr id="745" name="Google Shape;745;p34"/>
              <p:cNvSpPr/>
              <p:nvPr/>
            </p:nvSpPr>
            <p:spPr>
              <a:xfrm rot="-895173">
                <a:off x="6852506" y="903424"/>
                <a:ext cx="211481" cy="140531"/>
              </a:xfrm>
              <a:custGeom>
                <a:rect b="b" l="l" r="r" t="t"/>
                <a:pathLst>
                  <a:path extrusionOk="0" h="3284" w="4942">
                    <a:moveTo>
                      <a:pt x="2663" y="0"/>
                    </a:moveTo>
                    <a:cubicBezTo>
                      <a:pt x="2153" y="0"/>
                      <a:pt x="1612" y="169"/>
                      <a:pt x="1130" y="575"/>
                    </a:cubicBezTo>
                    <a:cubicBezTo>
                      <a:pt x="1" y="1538"/>
                      <a:pt x="1446" y="3284"/>
                      <a:pt x="2871" y="3284"/>
                    </a:cubicBezTo>
                    <a:cubicBezTo>
                      <a:pt x="3523" y="3284"/>
                      <a:pt x="4171" y="2918"/>
                      <a:pt x="4566" y="1947"/>
                    </a:cubicBezTo>
                    <a:cubicBezTo>
                      <a:pt x="4942" y="978"/>
                      <a:pt x="3892" y="0"/>
                      <a:pt x="26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4"/>
              <p:cNvSpPr/>
              <p:nvPr/>
            </p:nvSpPr>
            <p:spPr>
              <a:xfrm rot="-895173">
                <a:off x="7124643" y="932166"/>
                <a:ext cx="420437" cy="323726"/>
              </a:xfrm>
              <a:custGeom>
                <a:rect b="b" l="l" r="r" t="t"/>
                <a:pathLst>
                  <a:path extrusionOk="0" h="7565" w="9825">
                    <a:moveTo>
                      <a:pt x="3080" y="0"/>
                    </a:moveTo>
                    <a:cubicBezTo>
                      <a:pt x="2592" y="0"/>
                      <a:pt x="2164" y="98"/>
                      <a:pt x="1840" y="297"/>
                    </a:cubicBezTo>
                    <a:cubicBezTo>
                      <a:pt x="1" y="1410"/>
                      <a:pt x="2469" y="3362"/>
                      <a:pt x="3533" y="4120"/>
                    </a:cubicBezTo>
                    <a:cubicBezTo>
                      <a:pt x="6146" y="5960"/>
                      <a:pt x="6869" y="7565"/>
                      <a:pt x="7923" y="7565"/>
                    </a:cubicBezTo>
                    <a:cubicBezTo>
                      <a:pt x="8190" y="7565"/>
                      <a:pt x="8478" y="7462"/>
                      <a:pt x="8824" y="7233"/>
                    </a:cubicBezTo>
                    <a:cubicBezTo>
                      <a:pt x="9824" y="6556"/>
                      <a:pt x="8743" y="3314"/>
                      <a:pt x="7324" y="1926"/>
                    </a:cubicBezTo>
                    <a:cubicBezTo>
                      <a:pt x="6061" y="675"/>
                      <a:pt x="4366" y="0"/>
                      <a:pt x="30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7" name="Google Shape;747;p34"/>
            <p:cNvGrpSpPr/>
            <p:nvPr/>
          </p:nvGrpSpPr>
          <p:grpSpPr>
            <a:xfrm rot="7120459">
              <a:off x="1209165" y="980479"/>
              <a:ext cx="117003" cy="126647"/>
              <a:chOff x="506734" y="3911461"/>
              <a:chExt cx="173813" cy="188140"/>
            </a:xfrm>
          </p:grpSpPr>
          <p:sp>
            <p:nvSpPr>
              <p:cNvPr id="748" name="Google Shape;748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1" name="Google Shape;751;p34"/>
            <p:cNvSpPr/>
            <p:nvPr/>
          </p:nvSpPr>
          <p:spPr>
            <a:xfrm rot="10103263">
              <a:off x="1051341" y="1207003"/>
              <a:ext cx="107172" cy="84001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2" name="Google Shape;752;p34"/>
            <p:cNvGrpSpPr/>
            <p:nvPr/>
          </p:nvGrpSpPr>
          <p:grpSpPr>
            <a:xfrm rot="-1486758">
              <a:off x="2793202" y="554612"/>
              <a:ext cx="116988" cy="126631"/>
              <a:chOff x="506734" y="3911461"/>
              <a:chExt cx="173813" cy="188140"/>
            </a:xfrm>
          </p:grpSpPr>
          <p:sp>
            <p:nvSpPr>
              <p:cNvPr id="753" name="Google Shape;753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6" name="Google Shape;756;p34"/>
            <p:cNvSpPr/>
            <p:nvPr/>
          </p:nvSpPr>
          <p:spPr>
            <a:xfrm rot="10103263">
              <a:off x="2029681" y="594562"/>
              <a:ext cx="107172" cy="84001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7" name="Google Shape;757;p34"/>
            <p:cNvGrpSpPr/>
            <p:nvPr/>
          </p:nvGrpSpPr>
          <p:grpSpPr>
            <a:xfrm rot="4671034">
              <a:off x="2321997" y="2066289"/>
              <a:ext cx="117025" cy="126653"/>
              <a:chOff x="506734" y="3911461"/>
              <a:chExt cx="173813" cy="188140"/>
            </a:xfrm>
          </p:grpSpPr>
          <p:sp>
            <p:nvSpPr>
              <p:cNvPr id="758" name="Google Shape;758;p34"/>
              <p:cNvSpPr/>
              <p:nvPr/>
            </p:nvSpPr>
            <p:spPr>
              <a:xfrm>
                <a:off x="624197" y="4043251"/>
                <a:ext cx="56350" cy="56350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586956" y="3911461"/>
                <a:ext cx="65894" cy="56372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506734" y="4004097"/>
                <a:ext cx="65916" cy="55720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5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63" name="Google Shape;763;p35"/>
          <p:cNvSpPr txBox="1"/>
          <p:nvPr>
            <p:ph idx="1" type="subTitle"/>
          </p:nvPr>
        </p:nvSpPr>
        <p:spPr>
          <a:xfrm>
            <a:off x="1337825" y="33129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64" name="Google Shape;764;p35"/>
          <p:cNvSpPr txBox="1"/>
          <p:nvPr>
            <p:ph idx="2" type="subTitle"/>
          </p:nvPr>
        </p:nvSpPr>
        <p:spPr>
          <a:xfrm>
            <a:off x="1337800" y="26724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/>
        </p:txBody>
      </p:sp>
      <p:sp>
        <p:nvSpPr>
          <p:cNvPr id="765" name="Google Shape;765;p35"/>
          <p:cNvSpPr txBox="1"/>
          <p:nvPr>
            <p:ph idx="3" type="subTitle"/>
          </p:nvPr>
        </p:nvSpPr>
        <p:spPr>
          <a:xfrm>
            <a:off x="3700650" y="33129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66" name="Google Shape;766;p35"/>
          <p:cNvSpPr txBox="1"/>
          <p:nvPr>
            <p:ph idx="4" type="subTitle"/>
          </p:nvPr>
        </p:nvSpPr>
        <p:spPr>
          <a:xfrm>
            <a:off x="3700625" y="26724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/>
        </p:txBody>
      </p:sp>
      <p:sp>
        <p:nvSpPr>
          <p:cNvPr id="767" name="Google Shape;767;p35"/>
          <p:cNvSpPr txBox="1"/>
          <p:nvPr>
            <p:ph idx="5" type="subTitle"/>
          </p:nvPr>
        </p:nvSpPr>
        <p:spPr>
          <a:xfrm>
            <a:off x="6063475" y="33129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68" name="Google Shape;768;p35"/>
          <p:cNvSpPr txBox="1"/>
          <p:nvPr>
            <p:ph idx="6" type="subTitle"/>
          </p:nvPr>
        </p:nvSpPr>
        <p:spPr>
          <a:xfrm>
            <a:off x="6063450" y="26724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/>
        </p:txBody>
      </p:sp>
      <p:sp>
        <p:nvSpPr>
          <p:cNvPr id="769" name="Google Shape;769;p35"/>
          <p:cNvSpPr/>
          <p:nvPr/>
        </p:nvSpPr>
        <p:spPr>
          <a:xfrm>
            <a:off x="279083" y="3748534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35"/>
          <p:cNvSpPr/>
          <p:nvPr/>
        </p:nvSpPr>
        <p:spPr>
          <a:xfrm>
            <a:off x="453512" y="3217257"/>
            <a:ext cx="118691" cy="43008"/>
          </a:xfrm>
          <a:custGeom>
            <a:rect b="b" l="l" r="r" t="t"/>
            <a:pathLst>
              <a:path extrusionOk="0" h="899" w="2481">
                <a:moveTo>
                  <a:pt x="2392" y="1"/>
                </a:moveTo>
                <a:cubicBezTo>
                  <a:pt x="2226" y="1"/>
                  <a:pt x="1810" y="105"/>
                  <a:pt x="1291" y="271"/>
                </a:cubicBezTo>
                <a:cubicBezTo>
                  <a:pt x="581" y="513"/>
                  <a:pt x="0" y="739"/>
                  <a:pt x="32" y="868"/>
                </a:cubicBezTo>
                <a:cubicBezTo>
                  <a:pt x="40" y="889"/>
                  <a:pt x="69" y="898"/>
                  <a:pt x="114" y="898"/>
                </a:cubicBezTo>
                <a:cubicBezTo>
                  <a:pt x="341" y="898"/>
                  <a:pt x="976" y="661"/>
                  <a:pt x="1420" y="513"/>
                </a:cubicBezTo>
                <a:cubicBezTo>
                  <a:pt x="1952" y="335"/>
                  <a:pt x="2403" y="174"/>
                  <a:pt x="2468" y="45"/>
                </a:cubicBezTo>
                <a:cubicBezTo>
                  <a:pt x="2481" y="15"/>
                  <a:pt x="2453" y="1"/>
                  <a:pt x="23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35"/>
          <p:cNvSpPr/>
          <p:nvPr/>
        </p:nvSpPr>
        <p:spPr>
          <a:xfrm>
            <a:off x="443465" y="3243953"/>
            <a:ext cx="118739" cy="42530"/>
          </a:xfrm>
          <a:custGeom>
            <a:rect b="b" l="l" r="r" t="t"/>
            <a:pathLst>
              <a:path extrusionOk="0" h="889" w="2482">
                <a:moveTo>
                  <a:pt x="2389" y="0"/>
                </a:moveTo>
                <a:cubicBezTo>
                  <a:pt x="2220" y="0"/>
                  <a:pt x="1807" y="113"/>
                  <a:pt x="1291" y="277"/>
                </a:cubicBezTo>
                <a:cubicBezTo>
                  <a:pt x="581" y="503"/>
                  <a:pt x="0" y="729"/>
                  <a:pt x="33" y="858"/>
                </a:cubicBezTo>
                <a:cubicBezTo>
                  <a:pt x="41" y="879"/>
                  <a:pt x="70" y="889"/>
                  <a:pt x="115" y="889"/>
                </a:cubicBezTo>
                <a:cubicBezTo>
                  <a:pt x="341" y="889"/>
                  <a:pt x="976" y="651"/>
                  <a:pt x="1420" y="503"/>
                </a:cubicBezTo>
                <a:cubicBezTo>
                  <a:pt x="1952" y="326"/>
                  <a:pt x="2404" y="164"/>
                  <a:pt x="2468" y="52"/>
                </a:cubicBezTo>
                <a:cubicBezTo>
                  <a:pt x="2482" y="16"/>
                  <a:pt x="2453" y="0"/>
                  <a:pt x="23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35"/>
          <p:cNvSpPr/>
          <p:nvPr/>
        </p:nvSpPr>
        <p:spPr>
          <a:xfrm>
            <a:off x="319987" y="2995513"/>
            <a:ext cx="279386" cy="333014"/>
          </a:xfrm>
          <a:custGeom>
            <a:rect b="b" l="l" r="r" t="t"/>
            <a:pathLst>
              <a:path extrusionOk="0" h="6961" w="5840">
                <a:moveTo>
                  <a:pt x="3424" y="1"/>
                </a:moveTo>
                <a:cubicBezTo>
                  <a:pt x="3040" y="1"/>
                  <a:pt x="2710" y="116"/>
                  <a:pt x="1968" y="373"/>
                </a:cubicBezTo>
                <a:cubicBezTo>
                  <a:pt x="1162" y="631"/>
                  <a:pt x="97" y="1018"/>
                  <a:pt x="49" y="1454"/>
                </a:cubicBezTo>
                <a:cubicBezTo>
                  <a:pt x="1" y="1906"/>
                  <a:pt x="533" y="3325"/>
                  <a:pt x="904" y="4470"/>
                </a:cubicBezTo>
                <a:cubicBezTo>
                  <a:pt x="1265" y="5525"/>
                  <a:pt x="1613" y="6960"/>
                  <a:pt x="2197" y="6960"/>
                </a:cubicBezTo>
                <a:cubicBezTo>
                  <a:pt x="2238" y="6960"/>
                  <a:pt x="2280" y="6953"/>
                  <a:pt x="2323" y="6938"/>
                </a:cubicBezTo>
                <a:lnTo>
                  <a:pt x="5082" y="6003"/>
                </a:lnTo>
                <a:cubicBezTo>
                  <a:pt x="5565" y="5841"/>
                  <a:pt x="5840" y="5712"/>
                  <a:pt x="5775" y="5519"/>
                </a:cubicBezTo>
                <a:cubicBezTo>
                  <a:pt x="5754" y="5455"/>
                  <a:pt x="5705" y="5432"/>
                  <a:pt x="5639" y="5432"/>
                </a:cubicBezTo>
                <a:cubicBezTo>
                  <a:pt x="5505" y="5432"/>
                  <a:pt x="5303" y="5529"/>
                  <a:pt x="5130" y="5583"/>
                </a:cubicBezTo>
                <a:lnTo>
                  <a:pt x="3227" y="6228"/>
                </a:lnTo>
                <a:cubicBezTo>
                  <a:pt x="2897" y="6342"/>
                  <a:pt x="2589" y="6466"/>
                  <a:pt x="2355" y="6466"/>
                </a:cubicBezTo>
                <a:cubicBezTo>
                  <a:pt x="2188" y="6466"/>
                  <a:pt x="2058" y="6403"/>
                  <a:pt x="1985" y="6228"/>
                </a:cubicBezTo>
                <a:cubicBezTo>
                  <a:pt x="1791" y="5825"/>
                  <a:pt x="1662" y="5422"/>
                  <a:pt x="3469" y="4825"/>
                </a:cubicBezTo>
                <a:cubicBezTo>
                  <a:pt x="4565" y="4454"/>
                  <a:pt x="5324" y="4277"/>
                  <a:pt x="5227" y="3938"/>
                </a:cubicBezTo>
                <a:cubicBezTo>
                  <a:pt x="5146" y="3599"/>
                  <a:pt x="4840" y="2793"/>
                  <a:pt x="4549" y="1938"/>
                </a:cubicBezTo>
                <a:cubicBezTo>
                  <a:pt x="4275" y="1083"/>
                  <a:pt x="3920" y="2"/>
                  <a:pt x="3501" y="2"/>
                </a:cubicBezTo>
                <a:cubicBezTo>
                  <a:pt x="3475" y="1"/>
                  <a:pt x="3449" y="1"/>
                  <a:pt x="34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35"/>
          <p:cNvSpPr/>
          <p:nvPr/>
        </p:nvSpPr>
        <p:spPr>
          <a:xfrm>
            <a:off x="256836" y="1798431"/>
            <a:ext cx="274649" cy="186145"/>
          </a:xfrm>
          <a:custGeom>
            <a:rect b="b" l="l" r="r" t="t"/>
            <a:pathLst>
              <a:path extrusionOk="0" h="3891" w="5741">
                <a:moveTo>
                  <a:pt x="3596" y="0"/>
                </a:moveTo>
                <a:cubicBezTo>
                  <a:pt x="2666" y="0"/>
                  <a:pt x="2369" y="990"/>
                  <a:pt x="2369" y="990"/>
                </a:cubicBezTo>
                <a:cubicBezTo>
                  <a:pt x="1940" y="635"/>
                  <a:pt x="1549" y="491"/>
                  <a:pt x="1216" y="491"/>
                </a:cubicBezTo>
                <a:cubicBezTo>
                  <a:pt x="459" y="491"/>
                  <a:pt x="0" y="1236"/>
                  <a:pt x="78" y="1942"/>
                </a:cubicBezTo>
                <a:cubicBezTo>
                  <a:pt x="184" y="2909"/>
                  <a:pt x="1650" y="3891"/>
                  <a:pt x="2126" y="3891"/>
                </a:cubicBezTo>
                <a:cubicBezTo>
                  <a:pt x="2158" y="3891"/>
                  <a:pt x="2185" y="3886"/>
                  <a:pt x="2208" y="3877"/>
                </a:cubicBezTo>
                <a:cubicBezTo>
                  <a:pt x="2434" y="3797"/>
                  <a:pt x="2579" y="3603"/>
                  <a:pt x="2627" y="3377"/>
                </a:cubicBezTo>
                <a:cubicBezTo>
                  <a:pt x="2627" y="3377"/>
                  <a:pt x="3113" y="3657"/>
                  <a:pt x="3421" y="3657"/>
                </a:cubicBezTo>
                <a:cubicBezTo>
                  <a:pt x="3468" y="3657"/>
                  <a:pt x="3510" y="3650"/>
                  <a:pt x="3547" y="3635"/>
                </a:cubicBezTo>
                <a:cubicBezTo>
                  <a:pt x="3805" y="3522"/>
                  <a:pt x="5740" y="780"/>
                  <a:pt x="4272" y="151"/>
                </a:cubicBezTo>
                <a:cubicBezTo>
                  <a:pt x="4017" y="44"/>
                  <a:pt x="3792" y="0"/>
                  <a:pt x="359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35"/>
          <p:cNvSpPr/>
          <p:nvPr/>
        </p:nvSpPr>
        <p:spPr>
          <a:xfrm>
            <a:off x="334674" y="1748820"/>
            <a:ext cx="38607" cy="75396"/>
          </a:xfrm>
          <a:custGeom>
            <a:rect b="b" l="l" r="r" t="t"/>
            <a:pathLst>
              <a:path extrusionOk="0" h="1576" w="807">
                <a:moveTo>
                  <a:pt x="293" y="1"/>
                </a:moveTo>
                <a:cubicBezTo>
                  <a:pt x="192" y="1"/>
                  <a:pt x="100" y="50"/>
                  <a:pt x="48" y="140"/>
                </a:cubicBezTo>
                <a:cubicBezTo>
                  <a:pt x="1" y="251"/>
                  <a:pt x="488" y="1576"/>
                  <a:pt x="671" y="1576"/>
                </a:cubicBezTo>
                <a:cubicBezTo>
                  <a:pt x="673" y="1576"/>
                  <a:pt x="675" y="1576"/>
                  <a:pt x="677" y="1575"/>
                </a:cubicBezTo>
                <a:cubicBezTo>
                  <a:pt x="807" y="1559"/>
                  <a:pt x="484" y="43"/>
                  <a:pt x="371" y="11"/>
                </a:cubicBezTo>
                <a:cubicBezTo>
                  <a:pt x="345" y="4"/>
                  <a:pt x="318" y="1"/>
                  <a:pt x="2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35"/>
          <p:cNvSpPr/>
          <p:nvPr/>
        </p:nvSpPr>
        <p:spPr>
          <a:xfrm>
            <a:off x="367158" y="1739156"/>
            <a:ext cx="60900" cy="45065"/>
          </a:xfrm>
          <a:custGeom>
            <a:rect b="b" l="l" r="r" t="t"/>
            <a:pathLst>
              <a:path extrusionOk="0" h="942" w="1273">
                <a:moveTo>
                  <a:pt x="483" y="1"/>
                </a:moveTo>
                <a:cubicBezTo>
                  <a:pt x="0" y="1"/>
                  <a:pt x="31" y="713"/>
                  <a:pt x="31" y="713"/>
                </a:cubicBezTo>
                <a:cubicBezTo>
                  <a:pt x="141" y="881"/>
                  <a:pt x="294" y="941"/>
                  <a:pt x="448" y="941"/>
                </a:cubicBezTo>
                <a:cubicBezTo>
                  <a:pt x="766" y="941"/>
                  <a:pt x="1095" y="687"/>
                  <a:pt x="1095" y="600"/>
                </a:cubicBezTo>
                <a:cubicBezTo>
                  <a:pt x="1095" y="487"/>
                  <a:pt x="1273" y="358"/>
                  <a:pt x="1273" y="358"/>
                </a:cubicBezTo>
                <a:cubicBezTo>
                  <a:pt x="1095" y="132"/>
                  <a:pt x="821" y="3"/>
                  <a:pt x="531" y="3"/>
                </a:cubicBezTo>
                <a:cubicBezTo>
                  <a:pt x="514" y="1"/>
                  <a:pt x="498" y="1"/>
                  <a:pt x="4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35"/>
          <p:cNvSpPr/>
          <p:nvPr/>
        </p:nvSpPr>
        <p:spPr>
          <a:xfrm>
            <a:off x="398686" y="221584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35"/>
          <p:cNvSpPr/>
          <p:nvPr/>
        </p:nvSpPr>
        <p:spPr>
          <a:xfrm>
            <a:off x="395624" y="4394485"/>
            <a:ext cx="55590" cy="58365"/>
          </a:xfrm>
          <a:custGeom>
            <a:rect b="b" l="l" r="r" t="t"/>
            <a:pathLst>
              <a:path extrusionOk="0" h="1220" w="1162">
                <a:moveTo>
                  <a:pt x="801" y="0"/>
                </a:moveTo>
                <a:cubicBezTo>
                  <a:pt x="484" y="0"/>
                  <a:pt x="187" y="154"/>
                  <a:pt x="0" y="408"/>
                </a:cubicBezTo>
                <a:cubicBezTo>
                  <a:pt x="0" y="408"/>
                  <a:pt x="650" y="1220"/>
                  <a:pt x="876" y="1220"/>
                </a:cubicBezTo>
                <a:cubicBezTo>
                  <a:pt x="886" y="1220"/>
                  <a:pt x="895" y="1218"/>
                  <a:pt x="904" y="1214"/>
                </a:cubicBezTo>
                <a:cubicBezTo>
                  <a:pt x="1162" y="1118"/>
                  <a:pt x="1000" y="21"/>
                  <a:pt x="1000" y="21"/>
                </a:cubicBezTo>
                <a:cubicBezTo>
                  <a:pt x="934" y="7"/>
                  <a:pt x="867" y="0"/>
                  <a:pt x="8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35"/>
          <p:cNvSpPr/>
          <p:nvPr/>
        </p:nvSpPr>
        <p:spPr>
          <a:xfrm>
            <a:off x="359360" y="4336023"/>
            <a:ext cx="81806" cy="66402"/>
          </a:xfrm>
          <a:custGeom>
            <a:rect b="b" l="l" r="r" t="t"/>
            <a:pathLst>
              <a:path extrusionOk="0" h="1388" w="1710">
                <a:moveTo>
                  <a:pt x="1150" y="0"/>
                </a:moveTo>
                <a:cubicBezTo>
                  <a:pt x="1010" y="0"/>
                  <a:pt x="871" y="28"/>
                  <a:pt x="742" y="81"/>
                </a:cubicBezTo>
                <a:cubicBezTo>
                  <a:pt x="436" y="194"/>
                  <a:pt x="178" y="404"/>
                  <a:pt x="0" y="662"/>
                </a:cubicBezTo>
                <a:lnTo>
                  <a:pt x="549" y="1388"/>
                </a:lnTo>
                <a:cubicBezTo>
                  <a:pt x="797" y="1098"/>
                  <a:pt x="1151" y="938"/>
                  <a:pt x="1521" y="938"/>
                </a:cubicBezTo>
                <a:cubicBezTo>
                  <a:pt x="1584" y="938"/>
                  <a:pt x="1647" y="943"/>
                  <a:pt x="1710" y="952"/>
                </a:cubicBezTo>
                <a:lnTo>
                  <a:pt x="1613" y="114"/>
                </a:lnTo>
                <a:cubicBezTo>
                  <a:pt x="1467" y="36"/>
                  <a:pt x="1308" y="0"/>
                  <a:pt x="1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5"/>
          <p:cNvSpPr/>
          <p:nvPr/>
        </p:nvSpPr>
        <p:spPr>
          <a:xfrm>
            <a:off x="259803" y="4081365"/>
            <a:ext cx="174425" cy="276324"/>
          </a:xfrm>
          <a:custGeom>
            <a:rect b="b" l="l" r="r" t="t"/>
            <a:pathLst>
              <a:path extrusionOk="0" h="5776" w="3646">
                <a:moveTo>
                  <a:pt x="1104" y="1"/>
                </a:moveTo>
                <a:cubicBezTo>
                  <a:pt x="988" y="1"/>
                  <a:pt x="871" y="17"/>
                  <a:pt x="758" y="49"/>
                </a:cubicBezTo>
                <a:cubicBezTo>
                  <a:pt x="420" y="210"/>
                  <a:pt x="146" y="485"/>
                  <a:pt x="0" y="823"/>
                </a:cubicBezTo>
                <a:lnTo>
                  <a:pt x="1904" y="5775"/>
                </a:lnTo>
                <a:cubicBezTo>
                  <a:pt x="2238" y="5320"/>
                  <a:pt x="2762" y="5065"/>
                  <a:pt x="3308" y="5065"/>
                </a:cubicBezTo>
                <a:cubicBezTo>
                  <a:pt x="3420" y="5065"/>
                  <a:pt x="3533" y="5076"/>
                  <a:pt x="3646" y="5098"/>
                </a:cubicBezTo>
                <a:lnTo>
                  <a:pt x="1759" y="194"/>
                </a:lnTo>
                <a:cubicBezTo>
                  <a:pt x="1565" y="65"/>
                  <a:pt x="1336" y="1"/>
                  <a:pt x="11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5"/>
          <p:cNvSpPr/>
          <p:nvPr/>
        </p:nvSpPr>
        <p:spPr>
          <a:xfrm>
            <a:off x="531496" y="4075295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35"/>
          <p:cNvSpPr/>
          <p:nvPr/>
        </p:nvSpPr>
        <p:spPr>
          <a:xfrm>
            <a:off x="603207" y="3469572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35"/>
          <p:cNvSpPr/>
          <p:nvPr/>
        </p:nvSpPr>
        <p:spPr>
          <a:xfrm>
            <a:off x="257458" y="2521168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5"/>
          <p:cNvSpPr/>
          <p:nvPr/>
        </p:nvSpPr>
        <p:spPr>
          <a:xfrm rot="-2532252">
            <a:off x="8617989" y="1973477"/>
            <a:ext cx="108118" cy="100224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4" name="Google Shape;784;p35"/>
          <p:cNvGrpSpPr/>
          <p:nvPr/>
        </p:nvGrpSpPr>
        <p:grpSpPr>
          <a:xfrm>
            <a:off x="8654327" y="1646779"/>
            <a:ext cx="288761" cy="2788824"/>
            <a:chOff x="1112789" y="2229377"/>
            <a:chExt cx="220917" cy="2133596"/>
          </a:xfrm>
        </p:grpSpPr>
        <p:sp>
          <p:nvSpPr>
            <p:cNvPr id="785" name="Google Shape;785;p35"/>
            <p:cNvSpPr/>
            <p:nvPr/>
          </p:nvSpPr>
          <p:spPr>
            <a:xfrm>
              <a:off x="1147970" y="3599506"/>
              <a:ext cx="40972" cy="43690"/>
            </a:xfrm>
            <a:custGeom>
              <a:rect b="b" l="l" r="r" t="t"/>
              <a:pathLst>
                <a:path extrusionOk="0" h="1222" w="1146">
                  <a:moveTo>
                    <a:pt x="365" y="1"/>
                  </a:moveTo>
                  <a:cubicBezTo>
                    <a:pt x="297" y="1"/>
                    <a:pt x="229" y="8"/>
                    <a:pt x="162" y="23"/>
                  </a:cubicBezTo>
                  <a:cubicBezTo>
                    <a:pt x="162" y="23"/>
                    <a:pt x="0" y="1120"/>
                    <a:pt x="242" y="1216"/>
                  </a:cubicBezTo>
                  <a:cubicBezTo>
                    <a:pt x="251" y="1220"/>
                    <a:pt x="261" y="1222"/>
                    <a:pt x="272" y="1222"/>
                  </a:cubicBezTo>
                  <a:cubicBezTo>
                    <a:pt x="511" y="1222"/>
                    <a:pt x="1146" y="410"/>
                    <a:pt x="1146" y="410"/>
                  </a:cubicBezTo>
                  <a:cubicBezTo>
                    <a:pt x="961" y="146"/>
                    <a:pt x="668" y="1"/>
                    <a:pt x="3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5"/>
            <p:cNvSpPr/>
            <p:nvPr/>
          </p:nvSpPr>
          <p:spPr>
            <a:xfrm>
              <a:off x="1155442" y="3555888"/>
              <a:ext cx="61173" cy="49624"/>
            </a:xfrm>
            <a:custGeom>
              <a:rect b="b" l="l" r="r" t="t"/>
              <a:pathLst>
                <a:path extrusionOk="0" h="1388" w="1711">
                  <a:moveTo>
                    <a:pt x="561" y="0"/>
                  </a:moveTo>
                  <a:cubicBezTo>
                    <a:pt x="403" y="0"/>
                    <a:pt x="243" y="37"/>
                    <a:pt x="98" y="114"/>
                  </a:cubicBezTo>
                  <a:lnTo>
                    <a:pt x="1" y="952"/>
                  </a:lnTo>
                  <a:cubicBezTo>
                    <a:pt x="71" y="939"/>
                    <a:pt x="141" y="933"/>
                    <a:pt x="211" y="933"/>
                  </a:cubicBezTo>
                  <a:cubicBezTo>
                    <a:pt x="573" y="933"/>
                    <a:pt x="919" y="1104"/>
                    <a:pt x="1162" y="1388"/>
                  </a:cubicBezTo>
                  <a:lnTo>
                    <a:pt x="1711" y="662"/>
                  </a:lnTo>
                  <a:cubicBezTo>
                    <a:pt x="1533" y="404"/>
                    <a:pt x="1275" y="194"/>
                    <a:pt x="969" y="81"/>
                  </a:cubicBezTo>
                  <a:cubicBezTo>
                    <a:pt x="840" y="29"/>
                    <a:pt x="701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5"/>
            <p:cNvSpPr/>
            <p:nvPr/>
          </p:nvSpPr>
          <p:spPr>
            <a:xfrm>
              <a:off x="1160090" y="3365181"/>
              <a:ext cx="130926" cy="206328"/>
            </a:xfrm>
            <a:custGeom>
              <a:rect b="b" l="l" r="r" t="t"/>
              <a:pathLst>
                <a:path extrusionOk="0" h="5771" w="3662">
                  <a:moveTo>
                    <a:pt x="2534" y="0"/>
                  </a:moveTo>
                  <a:cubicBezTo>
                    <a:pt x="2311" y="0"/>
                    <a:pt x="2090" y="65"/>
                    <a:pt x="1903" y="189"/>
                  </a:cubicBezTo>
                  <a:lnTo>
                    <a:pt x="0" y="5093"/>
                  </a:lnTo>
                  <a:cubicBezTo>
                    <a:pt x="113" y="5071"/>
                    <a:pt x="226" y="5060"/>
                    <a:pt x="339" y="5060"/>
                  </a:cubicBezTo>
                  <a:cubicBezTo>
                    <a:pt x="889" y="5060"/>
                    <a:pt x="1424" y="5315"/>
                    <a:pt x="1758" y="5770"/>
                  </a:cubicBezTo>
                  <a:lnTo>
                    <a:pt x="3662" y="834"/>
                  </a:lnTo>
                  <a:cubicBezTo>
                    <a:pt x="3500" y="496"/>
                    <a:pt x="3242" y="205"/>
                    <a:pt x="2903" y="60"/>
                  </a:cubicBezTo>
                  <a:cubicBezTo>
                    <a:pt x="2783" y="20"/>
                    <a:pt x="2658" y="0"/>
                    <a:pt x="25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5"/>
            <p:cNvSpPr/>
            <p:nvPr/>
          </p:nvSpPr>
          <p:spPr>
            <a:xfrm>
              <a:off x="1179111" y="2912869"/>
              <a:ext cx="66929" cy="61745"/>
            </a:xfrm>
            <a:custGeom>
              <a:rect b="b" l="l" r="r" t="t"/>
              <a:pathLst>
                <a:path extrusionOk="0" h="1727" w="1872">
                  <a:moveTo>
                    <a:pt x="581" y="0"/>
                  </a:moveTo>
                  <a:cubicBezTo>
                    <a:pt x="0" y="920"/>
                    <a:pt x="888" y="1726"/>
                    <a:pt x="888" y="1726"/>
                  </a:cubicBezTo>
                  <a:cubicBezTo>
                    <a:pt x="1146" y="1549"/>
                    <a:pt x="1371" y="1323"/>
                    <a:pt x="1533" y="1065"/>
                  </a:cubicBezTo>
                  <a:cubicBezTo>
                    <a:pt x="1871" y="581"/>
                    <a:pt x="1710" y="226"/>
                    <a:pt x="1710" y="226"/>
                  </a:cubicBezTo>
                  <a:lnTo>
                    <a:pt x="1710" y="226"/>
                  </a:lnTo>
                  <a:cubicBezTo>
                    <a:pt x="1672" y="228"/>
                    <a:pt x="1634" y="229"/>
                    <a:pt x="1596" y="229"/>
                  </a:cubicBezTo>
                  <a:cubicBezTo>
                    <a:pt x="1247" y="229"/>
                    <a:pt x="901" y="160"/>
                    <a:pt x="5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5"/>
            <p:cNvSpPr/>
            <p:nvPr/>
          </p:nvSpPr>
          <p:spPr>
            <a:xfrm>
              <a:off x="1216580" y="2698315"/>
              <a:ext cx="71541" cy="74866"/>
            </a:xfrm>
            <a:custGeom>
              <a:rect b="b" l="l" r="r" t="t"/>
              <a:pathLst>
                <a:path extrusionOk="0" h="2094" w="2001">
                  <a:moveTo>
                    <a:pt x="1323" y="1"/>
                  </a:moveTo>
                  <a:cubicBezTo>
                    <a:pt x="1323" y="1"/>
                    <a:pt x="823" y="259"/>
                    <a:pt x="1" y="1582"/>
                  </a:cubicBezTo>
                  <a:cubicBezTo>
                    <a:pt x="1" y="1582"/>
                    <a:pt x="162" y="1904"/>
                    <a:pt x="904" y="2049"/>
                  </a:cubicBezTo>
                  <a:cubicBezTo>
                    <a:pt x="1071" y="2081"/>
                    <a:pt x="1217" y="2094"/>
                    <a:pt x="1344" y="2094"/>
                  </a:cubicBezTo>
                  <a:cubicBezTo>
                    <a:pt x="1795" y="2094"/>
                    <a:pt x="2001" y="1937"/>
                    <a:pt x="2001" y="1937"/>
                  </a:cubicBezTo>
                  <a:cubicBezTo>
                    <a:pt x="1920" y="1243"/>
                    <a:pt x="1678" y="582"/>
                    <a:pt x="13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5"/>
            <p:cNvSpPr/>
            <p:nvPr/>
          </p:nvSpPr>
          <p:spPr>
            <a:xfrm>
              <a:off x="1164702" y="2763492"/>
              <a:ext cx="125742" cy="150304"/>
            </a:xfrm>
            <a:custGeom>
              <a:rect b="b" l="l" r="r" t="t"/>
              <a:pathLst>
                <a:path extrusionOk="0" h="4204" w="3517">
                  <a:moveTo>
                    <a:pt x="1258" y="1"/>
                  </a:moveTo>
                  <a:cubicBezTo>
                    <a:pt x="0" y="2178"/>
                    <a:pt x="710" y="3824"/>
                    <a:pt x="710" y="3824"/>
                  </a:cubicBezTo>
                  <a:cubicBezTo>
                    <a:pt x="1119" y="4079"/>
                    <a:pt x="1590" y="4203"/>
                    <a:pt x="2065" y="4203"/>
                  </a:cubicBezTo>
                  <a:cubicBezTo>
                    <a:pt x="2189" y="4203"/>
                    <a:pt x="2312" y="4195"/>
                    <a:pt x="2436" y="4178"/>
                  </a:cubicBezTo>
                  <a:cubicBezTo>
                    <a:pt x="2887" y="3694"/>
                    <a:pt x="3194" y="3098"/>
                    <a:pt x="3323" y="2452"/>
                  </a:cubicBezTo>
                  <a:cubicBezTo>
                    <a:pt x="3468" y="1791"/>
                    <a:pt x="3516" y="1114"/>
                    <a:pt x="3452" y="452"/>
                  </a:cubicBezTo>
                  <a:lnTo>
                    <a:pt x="3452" y="452"/>
                  </a:lnTo>
                  <a:cubicBezTo>
                    <a:pt x="3243" y="506"/>
                    <a:pt x="3028" y="532"/>
                    <a:pt x="2815" y="532"/>
                  </a:cubicBezTo>
                  <a:cubicBezTo>
                    <a:pt x="2255" y="532"/>
                    <a:pt x="1702" y="351"/>
                    <a:pt x="12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5"/>
            <p:cNvSpPr/>
            <p:nvPr/>
          </p:nvSpPr>
          <p:spPr>
            <a:xfrm>
              <a:off x="1143930" y="2802141"/>
              <a:ext cx="42724" cy="55953"/>
            </a:xfrm>
            <a:custGeom>
              <a:rect b="b" l="l" r="r" t="t"/>
              <a:pathLst>
                <a:path extrusionOk="0" h="1565" w="1195">
                  <a:moveTo>
                    <a:pt x="1194" y="0"/>
                  </a:moveTo>
                  <a:lnTo>
                    <a:pt x="1194" y="0"/>
                  </a:lnTo>
                  <a:cubicBezTo>
                    <a:pt x="129" y="387"/>
                    <a:pt x="0" y="1565"/>
                    <a:pt x="0" y="1565"/>
                  </a:cubicBezTo>
                  <a:lnTo>
                    <a:pt x="920" y="1323"/>
                  </a:lnTo>
                  <a:cubicBezTo>
                    <a:pt x="904" y="871"/>
                    <a:pt x="1000" y="404"/>
                    <a:pt x="11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5"/>
            <p:cNvSpPr/>
            <p:nvPr/>
          </p:nvSpPr>
          <p:spPr>
            <a:xfrm>
              <a:off x="1285798" y="2823486"/>
              <a:ext cx="39256" cy="68645"/>
            </a:xfrm>
            <a:custGeom>
              <a:rect b="b" l="l" r="r" t="t"/>
              <a:pathLst>
                <a:path extrusionOk="0" h="1920" w="1098">
                  <a:moveTo>
                    <a:pt x="259" y="0"/>
                  </a:moveTo>
                  <a:cubicBezTo>
                    <a:pt x="275" y="452"/>
                    <a:pt x="194" y="920"/>
                    <a:pt x="0" y="1323"/>
                  </a:cubicBezTo>
                  <a:lnTo>
                    <a:pt x="759" y="1920"/>
                  </a:lnTo>
                  <a:cubicBezTo>
                    <a:pt x="759" y="1920"/>
                    <a:pt x="1097" y="758"/>
                    <a:pt x="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5"/>
            <p:cNvSpPr/>
            <p:nvPr/>
          </p:nvSpPr>
          <p:spPr>
            <a:xfrm>
              <a:off x="1167563" y="3716776"/>
              <a:ext cx="143082" cy="111941"/>
            </a:xfrm>
            <a:custGeom>
              <a:rect b="b" l="l" r="r" t="t"/>
              <a:pathLst>
                <a:path extrusionOk="0" h="3131" w="4002">
                  <a:moveTo>
                    <a:pt x="3218" y="1"/>
                  </a:moveTo>
                  <a:cubicBezTo>
                    <a:pt x="2729" y="1"/>
                    <a:pt x="2178" y="434"/>
                    <a:pt x="2323" y="1082"/>
                  </a:cubicBezTo>
                  <a:cubicBezTo>
                    <a:pt x="2323" y="1082"/>
                    <a:pt x="1959" y="329"/>
                    <a:pt x="1306" y="329"/>
                  </a:cubicBezTo>
                  <a:cubicBezTo>
                    <a:pt x="1182" y="329"/>
                    <a:pt x="1048" y="356"/>
                    <a:pt x="904" y="421"/>
                  </a:cubicBezTo>
                  <a:cubicBezTo>
                    <a:pt x="1" y="808"/>
                    <a:pt x="904" y="2501"/>
                    <a:pt x="2598" y="3130"/>
                  </a:cubicBezTo>
                  <a:cubicBezTo>
                    <a:pt x="2598" y="3130"/>
                    <a:pt x="4001" y="1759"/>
                    <a:pt x="3888" y="646"/>
                  </a:cubicBezTo>
                  <a:cubicBezTo>
                    <a:pt x="3843" y="194"/>
                    <a:pt x="3544" y="1"/>
                    <a:pt x="3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1133490" y="4279566"/>
              <a:ext cx="88916" cy="31820"/>
            </a:xfrm>
            <a:custGeom>
              <a:rect b="b" l="l" r="r" t="t"/>
              <a:pathLst>
                <a:path extrusionOk="0" h="890" w="2487">
                  <a:moveTo>
                    <a:pt x="90" y="1"/>
                  </a:moveTo>
                  <a:cubicBezTo>
                    <a:pt x="27" y="1"/>
                    <a:pt x="1" y="17"/>
                    <a:pt x="18" y="52"/>
                  </a:cubicBezTo>
                  <a:cubicBezTo>
                    <a:pt x="83" y="181"/>
                    <a:pt x="534" y="326"/>
                    <a:pt x="1051" y="503"/>
                  </a:cubicBezTo>
                  <a:cubicBezTo>
                    <a:pt x="1494" y="651"/>
                    <a:pt x="2140" y="889"/>
                    <a:pt x="2361" y="889"/>
                  </a:cubicBezTo>
                  <a:cubicBezTo>
                    <a:pt x="2405" y="889"/>
                    <a:pt x="2432" y="880"/>
                    <a:pt x="2438" y="858"/>
                  </a:cubicBezTo>
                  <a:cubicBezTo>
                    <a:pt x="2486" y="729"/>
                    <a:pt x="1905" y="503"/>
                    <a:pt x="1196" y="278"/>
                  </a:cubicBezTo>
                  <a:cubicBezTo>
                    <a:pt x="680" y="114"/>
                    <a:pt x="258" y="1"/>
                    <a:pt x="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1141177" y="4299444"/>
              <a:ext cx="88702" cy="32106"/>
            </a:xfrm>
            <a:custGeom>
              <a:rect b="b" l="l" r="r" t="t"/>
              <a:pathLst>
                <a:path extrusionOk="0" h="898" w="2481">
                  <a:moveTo>
                    <a:pt x="86" y="0"/>
                  </a:moveTo>
                  <a:cubicBezTo>
                    <a:pt x="27" y="0"/>
                    <a:pt x="0" y="14"/>
                    <a:pt x="13" y="44"/>
                  </a:cubicBezTo>
                  <a:cubicBezTo>
                    <a:pt x="77" y="173"/>
                    <a:pt x="529" y="335"/>
                    <a:pt x="1061" y="512"/>
                  </a:cubicBezTo>
                  <a:cubicBezTo>
                    <a:pt x="1492" y="660"/>
                    <a:pt x="2135" y="898"/>
                    <a:pt x="2356" y="898"/>
                  </a:cubicBezTo>
                  <a:cubicBezTo>
                    <a:pt x="2400" y="898"/>
                    <a:pt x="2427" y="888"/>
                    <a:pt x="2432" y="867"/>
                  </a:cubicBezTo>
                  <a:cubicBezTo>
                    <a:pt x="2481" y="738"/>
                    <a:pt x="1900" y="512"/>
                    <a:pt x="1190" y="286"/>
                  </a:cubicBezTo>
                  <a:cubicBezTo>
                    <a:pt x="669" y="108"/>
                    <a:pt x="252" y="0"/>
                    <a:pt x="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1112789" y="4113564"/>
              <a:ext cx="208795" cy="249409"/>
            </a:xfrm>
            <a:custGeom>
              <a:rect b="b" l="l" r="r" t="t"/>
              <a:pathLst>
                <a:path extrusionOk="0" h="6976" w="5840">
                  <a:moveTo>
                    <a:pt x="2355" y="1"/>
                  </a:moveTo>
                  <a:cubicBezTo>
                    <a:pt x="1936" y="17"/>
                    <a:pt x="1581" y="1098"/>
                    <a:pt x="1291" y="1953"/>
                  </a:cubicBezTo>
                  <a:cubicBezTo>
                    <a:pt x="1000" y="2808"/>
                    <a:pt x="694" y="3614"/>
                    <a:pt x="613" y="3953"/>
                  </a:cubicBezTo>
                  <a:cubicBezTo>
                    <a:pt x="533" y="4292"/>
                    <a:pt x="1291" y="4453"/>
                    <a:pt x="2388" y="4824"/>
                  </a:cubicBezTo>
                  <a:cubicBezTo>
                    <a:pt x="4194" y="5437"/>
                    <a:pt x="4065" y="5840"/>
                    <a:pt x="3872" y="6243"/>
                  </a:cubicBezTo>
                  <a:cubicBezTo>
                    <a:pt x="3791" y="6418"/>
                    <a:pt x="3660" y="6481"/>
                    <a:pt x="3494" y="6481"/>
                  </a:cubicBezTo>
                  <a:cubicBezTo>
                    <a:pt x="3259" y="6481"/>
                    <a:pt x="2953" y="6356"/>
                    <a:pt x="2613" y="6243"/>
                  </a:cubicBezTo>
                  <a:lnTo>
                    <a:pt x="726" y="5598"/>
                  </a:lnTo>
                  <a:cubicBezTo>
                    <a:pt x="556" y="5534"/>
                    <a:pt x="358" y="5443"/>
                    <a:pt x="220" y="5443"/>
                  </a:cubicBezTo>
                  <a:cubicBezTo>
                    <a:pt x="148" y="5443"/>
                    <a:pt x="92" y="5467"/>
                    <a:pt x="65" y="5534"/>
                  </a:cubicBezTo>
                  <a:cubicBezTo>
                    <a:pt x="0" y="5727"/>
                    <a:pt x="275" y="5856"/>
                    <a:pt x="775" y="6018"/>
                  </a:cubicBezTo>
                  <a:lnTo>
                    <a:pt x="3533" y="6953"/>
                  </a:lnTo>
                  <a:cubicBezTo>
                    <a:pt x="3576" y="6968"/>
                    <a:pt x="3619" y="6975"/>
                    <a:pt x="3660" y="6975"/>
                  </a:cubicBezTo>
                  <a:cubicBezTo>
                    <a:pt x="4243" y="6975"/>
                    <a:pt x="4590" y="5539"/>
                    <a:pt x="4936" y="4469"/>
                  </a:cubicBezTo>
                  <a:cubicBezTo>
                    <a:pt x="5323" y="3340"/>
                    <a:pt x="5840" y="1920"/>
                    <a:pt x="5791" y="1469"/>
                  </a:cubicBezTo>
                  <a:cubicBezTo>
                    <a:pt x="5743" y="1017"/>
                    <a:pt x="4678" y="646"/>
                    <a:pt x="3888" y="388"/>
                  </a:cubicBezTo>
                  <a:cubicBezTo>
                    <a:pt x="3097" y="114"/>
                    <a:pt x="2759" y="1"/>
                    <a:pt x="2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5"/>
            <p:cNvSpPr/>
            <p:nvPr/>
          </p:nvSpPr>
          <p:spPr>
            <a:xfrm>
              <a:off x="1252333" y="3072756"/>
              <a:ext cx="81373" cy="75438"/>
            </a:xfrm>
            <a:custGeom>
              <a:rect b="b" l="l" r="r" t="t"/>
              <a:pathLst>
                <a:path extrusionOk="0" h="2110" w="2276">
                  <a:moveTo>
                    <a:pt x="761" y="0"/>
                  </a:moveTo>
                  <a:cubicBezTo>
                    <a:pt x="738" y="0"/>
                    <a:pt x="716" y="4"/>
                    <a:pt x="694" y="13"/>
                  </a:cubicBezTo>
                  <a:cubicBezTo>
                    <a:pt x="533" y="77"/>
                    <a:pt x="614" y="690"/>
                    <a:pt x="614" y="690"/>
                  </a:cubicBezTo>
                  <a:cubicBezTo>
                    <a:pt x="614" y="690"/>
                    <a:pt x="1" y="819"/>
                    <a:pt x="17" y="948"/>
                  </a:cubicBezTo>
                  <a:cubicBezTo>
                    <a:pt x="17" y="1061"/>
                    <a:pt x="501" y="1368"/>
                    <a:pt x="501" y="1368"/>
                  </a:cubicBezTo>
                  <a:cubicBezTo>
                    <a:pt x="501" y="1368"/>
                    <a:pt x="422" y="2110"/>
                    <a:pt x="655" y="2110"/>
                  </a:cubicBezTo>
                  <a:cubicBezTo>
                    <a:pt x="657" y="2110"/>
                    <a:pt x="660" y="2110"/>
                    <a:pt x="662" y="2110"/>
                  </a:cubicBezTo>
                  <a:cubicBezTo>
                    <a:pt x="920" y="2077"/>
                    <a:pt x="1275" y="1497"/>
                    <a:pt x="1275" y="1497"/>
                  </a:cubicBezTo>
                  <a:cubicBezTo>
                    <a:pt x="1275" y="1497"/>
                    <a:pt x="1753" y="1736"/>
                    <a:pt x="2002" y="1736"/>
                  </a:cubicBezTo>
                  <a:cubicBezTo>
                    <a:pt x="2049" y="1736"/>
                    <a:pt x="2088" y="1727"/>
                    <a:pt x="2114" y="1706"/>
                  </a:cubicBezTo>
                  <a:cubicBezTo>
                    <a:pt x="2275" y="1561"/>
                    <a:pt x="1759" y="1013"/>
                    <a:pt x="1759" y="1013"/>
                  </a:cubicBezTo>
                  <a:cubicBezTo>
                    <a:pt x="1759" y="1013"/>
                    <a:pt x="2049" y="368"/>
                    <a:pt x="1904" y="287"/>
                  </a:cubicBezTo>
                  <a:cubicBezTo>
                    <a:pt x="1883" y="274"/>
                    <a:pt x="1854" y="268"/>
                    <a:pt x="1819" y="268"/>
                  </a:cubicBezTo>
                  <a:cubicBezTo>
                    <a:pt x="1637" y="268"/>
                    <a:pt x="1307" y="416"/>
                    <a:pt x="1307" y="416"/>
                  </a:cubicBezTo>
                  <a:cubicBezTo>
                    <a:pt x="1307" y="416"/>
                    <a:pt x="999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5"/>
            <p:cNvSpPr/>
            <p:nvPr/>
          </p:nvSpPr>
          <p:spPr>
            <a:xfrm>
              <a:off x="1224517" y="2229377"/>
              <a:ext cx="76189" cy="64712"/>
            </a:xfrm>
            <a:custGeom>
              <a:rect b="b" l="l" r="r" t="t"/>
              <a:pathLst>
                <a:path extrusionOk="0" h="1810" w="2131">
                  <a:moveTo>
                    <a:pt x="1583" y="0"/>
                  </a:moveTo>
                  <a:cubicBezTo>
                    <a:pt x="1568" y="0"/>
                    <a:pt x="1553" y="1"/>
                    <a:pt x="1537" y="3"/>
                  </a:cubicBezTo>
                  <a:cubicBezTo>
                    <a:pt x="989" y="67"/>
                    <a:pt x="1053" y="729"/>
                    <a:pt x="1053" y="729"/>
                  </a:cubicBezTo>
                  <a:cubicBezTo>
                    <a:pt x="970" y="491"/>
                    <a:pt x="768" y="389"/>
                    <a:pt x="573" y="389"/>
                  </a:cubicBezTo>
                  <a:cubicBezTo>
                    <a:pt x="280" y="389"/>
                    <a:pt x="1" y="621"/>
                    <a:pt x="166" y="971"/>
                  </a:cubicBezTo>
                  <a:cubicBezTo>
                    <a:pt x="424" y="1535"/>
                    <a:pt x="1489" y="1809"/>
                    <a:pt x="1489" y="1809"/>
                  </a:cubicBezTo>
                  <a:cubicBezTo>
                    <a:pt x="2131" y="1042"/>
                    <a:pt x="2089" y="0"/>
                    <a:pt x="1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6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01" name="Google Shape;801;p36"/>
          <p:cNvSpPr txBox="1"/>
          <p:nvPr>
            <p:ph idx="1" type="subTitle"/>
          </p:nvPr>
        </p:nvSpPr>
        <p:spPr>
          <a:xfrm>
            <a:off x="1733125" y="1919225"/>
            <a:ext cx="29232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2" name="Google Shape;802;p36"/>
          <p:cNvSpPr txBox="1"/>
          <p:nvPr>
            <p:ph idx="2" type="subTitle"/>
          </p:nvPr>
        </p:nvSpPr>
        <p:spPr>
          <a:xfrm>
            <a:off x="1733125" y="1557500"/>
            <a:ext cx="29232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b="1" sz="20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/>
        </p:txBody>
      </p:sp>
      <p:sp>
        <p:nvSpPr>
          <p:cNvPr id="803" name="Google Shape;803;p36"/>
          <p:cNvSpPr txBox="1"/>
          <p:nvPr>
            <p:ph idx="3" type="subTitle"/>
          </p:nvPr>
        </p:nvSpPr>
        <p:spPr>
          <a:xfrm>
            <a:off x="1733125" y="3021600"/>
            <a:ext cx="29232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4" name="Google Shape;804;p36"/>
          <p:cNvSpPr txBox="1"/>
          <p:nvPr>
            <p:ph idx="4" type="subTitle"/>
          </p:nvPr>
        </p:nvSpPr>
        <p:spPr>
          <a:xfrm>
            <a:off x="1733125" y="2659875"/>
            <a:ext cx="29232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b="1" sz="20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/>
        </p:txBody>
      </p:sp>
      <p:sp>
        <p:nvSpPr>
          <p:cNvPr id="805" name="Google Shape;805;p36"/>
          <p:cNvSpPr txBox="1"/>
          <p:nvPr>
            <p:ph idx="5" type="subTitle"/>
          </p:nvPr>
        </p:nvSpPr>
        <p:spPr>
          <a:xfrm>
            <a:off x="1733125" y="4123975"/>
            <a:ext cx="29232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6" name="Google Shape;806;p36"/>
          <p:cNvSpPr txBox="1"/>
          <p:nvPr>
            <p:ph idx="6" type="subTitle"/>
          </p:nvPr>
        </p:nvSpPr>
        <p:spPr>
          <a:xfrm>
            <a:off x="1733125" y="3762250"/>
            <a:ext cx="2923200" cy="4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b="1" sz="20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/>
        </p:txBody>
      </p:sp>
      <p:grpSp>
        <p:nvGrpSpPr>
          <p:cNvPr id="807" name="Google Shape;807;p36"/>
          <p:cNvGrpSpPr/>
          <p:nvPr/>
        </p:nvGrpSpPr>
        <p:grpSpPr>
          <a:xfrm flipH="1">
            <a:off x="8191565" y="4744131"/>
            <a:ext cx="274649" cy="245420"/>
            <a:chOff x="788486" y="3918006"/>
            <a:chExt cx="274649" cy="245420"/>
          </a:xfrm>
        </p:grpSpPr>
        <p:sp>
          <p:nvSpPr>
            <p:cNvPr id="808" name="Google Shape;808;p36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6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6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1" name="Google Shape;811;p36"/>
          <p:cNvGrpSpPr/>
          <p:nvPr/>
        </p:nvGrpSpPr>
        <p:grpSpPr>
          <a:xfrm flipH="1">
            <a:off x="8666150" y="180762"/>
            <a:ext cx="191411" cy="371485"/>
            <a:chOff x="259803" y="3974215"/>
            <a:chExt cx="191411" cy="371485"/>
          </a:xfrm>
        </p:grpSpPr>
        <p:sp>
          <p:nvSpPr>
            <p:cNvPr id="812" name="Google Shape;812;p36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6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6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36"/>
          <p:cNvSpPr/>
          <p:nvPr/>
        </p:nvSpPr>
        <p:spPr>
          <a:xfrm flipH="1">
            <a:off x="8470477" y="4533613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36"/>
          <p:cNvSpPr/>
          <p:nvPr/>
        </p:nvSpPr>
        <p:spPr>
          <a:xfrm rot="10800000">
            <a:off x="8940737" y="4989555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36"/>
          <p:cNvSpPr/>
          <p:nvPr/>
        </p:nvSpPr>
        <p:spPr>
          <a:xfrm rot="10800000">
            <a:off x="8646907" y="4933411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36"/>
          <p:cNvSpPr/>
          <p:nvPr/>
        </p:nvSpPr>
        <p:spPr>
          <a:xfrm flipH="1">
            <a:off x="8466234" y="660921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9" name="Google Shape;819;p36"/>
          <p:cNvGrpSpPr/>
          <p:nvPr/>
        </p:nvGrpSpPr>
        <p:grpSpPr>
          <a:xfrm flipH="1">
            <a:off x="8755754" y="4384455"/>
            <a:ext cx="239252" cy="347325"/>
            <a:chOff x="770999" y="2883387"/>
            <a:chExt cx="239252" cy="347325"/>
          </a:xfrm>
        </p:grpSpPr>
        <p:sp>
          <p:nvSpPr>
            <p:cNvPr id="820" name="Google Shape;820;p36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6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6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6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6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5" name="Google Shape;825;p36"/>
          <p:cNvSpPr/>
          <p:nvPr/>
        </p:nvSpPr>
        <p:spPr>
          <a:xfrm flipH="1" rot="970913">
            <a:off x="8843417" y="59940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36"/>
          <p:cNvSpPr/>
          <p:nvPr/>
        </p:nvSpPr>
        <p:spPr>
          <a:xfrm>
            <a:off x="8340620" y="18074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CUSTOM_1"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7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29" name="Google Shape;829;p37"/>
          <p:cNvSpPr txBox="1"/>
          <p:nvPr>
            <p:ph idx="1" type="subTitle"/>
          </p:nvPr>
        </p:nvSpPr>
        <p:spPr>
          <a:xfrm>
            <a:off x="2704835" y="35467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30" name="Google Shape;830;p37"/>
          <p:cNvSpPr txBox="1"/>
          <p:nvPr>
            <p:ph idx="2" type="subTitle"/>
          </p:nvPr>
        </p:nvSpPr>
        <p:spPr>
          <a:xfrm>
            <a:off x="2704835" y="31543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31" name="Google Shape;831;p37"/>
          <p:cNvSpPr txBox="1"/>
          <p:nvPr>
            <p:ph idx="3" type="subTitle"/>
          </p:nvPr>
        </p:nvSpPr>
        <p:spPr>
          <a:xfrm>
            <a:off x="4696452" y="35467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32" name="Google Shape;832;p37"/>
          <p:cNvSpPr txBox="1"/>
          <p:nvPr>
            <p:ph idx="4" type="subTitle"/>
          </p:nvPr>
        </p:nvSpPr>
        <p:spPr>
          <a:xfrm>
            <a:off x="4696452" y="31543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33" name="Google Shape;833;p37"/>
          <p:cNvSpPr txBox="1"/>
          <p:nvPr>
            <p:ph idx="5" type="subTitle"/>
          </p:nvPr>
        </p:nvSpPr>
        <p:spPr>
          <a:xfrm>
            <a:off x="6688063" y="35467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34" name="Google Shape;834;p37"/>
          <p:cNvSpPr txBox="1"/>
          <p:nvPr>
            <p:ph idx="6" type="subTitle"/>
          </p:nvPr>
        </p:nvSpPr>
        <p:spPr>
          <a:xfrm>
            <a:off x="6688075" y="31543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35" name="Google Shape;835;p37"/>
          <p:cNvSpPr txBox="1"/>
          <p:nvPr>
            <p:ph idx="7" type="subTitle"/>
          </p:nvPr>
        </p:nvSpPr>
        <p:spPr>
          <a:xfrm>
            <a:off x="713219" y="354675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36" name="Google Shape;836;p37"/>
          <p:cNvSpPr txBox="1"/>
          <p:nvPr>
            <p:ph idx="8" type="subTitle"/>
          </p:nvPr>
        </p:nvSpPr>
        <p:spPr>
          <a:xfrm>
            <a:off x="713219" y="31543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grpSp>
        <p:nvGrpSpPr>
          <p:cNvPr id="837" name="Google Shape;837;p37"/>
          <p:cNvGrpSpPr/>
          <p:nvPr/>
        </p:nvGrpSpPr>
        <p:grpSpPr>
          <a:xfrm rot="-6591879">
            <a:off x="8708986" y="4646552"/>
            <a:ext cx="329711" cy="278055"/>
            <a:chOff x="9" y="4555236"/>
            <a:chExt cx="329710" cy="278055"/>
          </a:xfrm>
        </p:grpSpPr>
        <p:sp>
          <p:nvSpPr>
            <p:cNvPr id="838" name="Google Shape;838;p37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7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0" name="Google Shape;840;p37"/>
          <p:cNvGrpSpPr/>
          <p:nvPr/>
        </p:nvGrpSpPr>
        <p:grpSpPr>
          <a:xfrm rot="-7845251">
            <a:off x="27184" y="4604631"/>
            <a:ext cx="633081" cy="361920"/>
            <a:chOff x="5711420" y="1511848"/>
            <a:chExt cx="633096" cy="361928"/>
          </a:xfrm>
        </p:grpSpPr>
        <p:sp>
          <p:nvSpPr>
            <p:cNvPr id="841" name="Google Shape;841;p37"/>
            <p:cNvSpPr/>
            <p:nvPr/>
          </p:nvSpPr>
          <p:spPr>
            <a:xfrm>
              <a:off x="5711420" y="1544719"/>
              <a:ext cx="267728" cy="329057"/>
            </a:xfrm>
            <a:custGeom>
              <a:rect b="b" l="l" r="r" t="t"/>
              <a:pathLst>
                <a:path extrusionOk="0" h="15136" w="12315">
                  <a:moveTo>
                    <a:pt x="7397" y="1"/>
                  </a:moveTo>
                  <a:cubicBezTo>
                    <a:pt x="7094" y="1"/>
                    <a:pt x="6767" y="51"/>
                    <a:pt x="6413" y="158"/>
                  </a:cubicBezTo>
                  <a:cubicBezTo>
                    <a:pt x="0" y="2091"/>
                    <a:pt x="10673" y="7581"/>
                    <a:pt x="10454" y="15091"/>
                  </a:cubicBezTo>
                  <a:cubicBezTo>
                    <a:pt x="10454" y="15091"/>
                    <a:pt x="10454" y="15091"/>
                    <a:pt x="10454" y="15135"/>
                  </a:cubicBezTo>
                  <a:cubicBezTo>
                    <a:pt x="10702" y="13356"/>
                    <a:pt x="12314" y="1"/>
                    <a:pt x="73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6036069" y="1579569"/>
              <a:ext cx="308447" cy="291338"/>
            </a:xfrm>
            <a:custGeom>
              <a:rect b="b" l="l" r="r" t="t"/>
              <a:pathLst>
                <a:path extrusionOk="0" h="13401" w="14188">
                  <a:moveTo>
                    <a:pt x="7034" y="0"/>
                  </a:moveTo>
                  <a:cubicBezTo>
                    <a:pt x="3800" y="0"/>
                    <a:pt x="5107" y="9356"/>
                    <a:pt x="1" y="13357"/>
                  </a:cubicBezTo>
                  <a:cubicBezTo>
                    <a:pt x="1" y="13357"/>
                    <a:pt x="1" y="13401"/>
                    <a:pt x="1" y="13401"/>
                  </a:cubicBezTo>
                  <a:cubicBezTo>
                    <a:pt x="1582" y="12390"/>
                    <a:pt x="14187" y="4133"/>
                    <a:pt x="8873" y="707"/>
                  </a:cubicBezTo>
                  <a:cubicBezTo>
                    <a:pt x="8128" y="218"/>
                    <a:pt x="7528" y="0"/>
                    <a:pt x="7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5940585" y="1511848"/>
              <a:ext cx="186399" cy="223465"/>
            </a:xfrm>
            <a:custGeom>
              <a:rect b="b" l="l" r="r" t="t"/>
              <a:pathLst>
                <a:path extrusionOk="0" h="10279" w="8574">
                  <a:moveTo>
                    <a:pt x="4495" y="0"/>
                  </a:moveTo>
                  <a:cubicBezTo>
                    <a:pt x="4476" y="0"/>
                    <a:pt x="4456" y="1"/>
                    <a:pt x="4437" y="1"/>
                  </a:cubicBezTo>
                  <a:cubicBezTo>
                    <a:pt x="1" y="89"/>
                    <a:pt x="5798" y="5491"/>
                    <a:pt x="4305" y="10235"/>
                  </a:cubicBezTo>
                  <a:cubicBezTo>
                    <a:pt x="4305" y="10235"/>
                    <a:pt x="4305" y="10279"/>
                    <a:pt x="4305" y="10279"/>
                  </a:cubicBezTo>
                  <a:cubicBezTo>
                    <a:pt x="4786" y="9142"/>
                    <a:pt x="8573" y="0"/>
                    <a:pt x="4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4" name="Google Shape;844;p37"/>
          <p:cNvGrpSpPr/>
          <p:nvPr/>
        </p:nvGrpSpPr>
        <p:grpSpPr>
          <a:xfrm rot="10800000">
            <a:off x="8513262" y="4761904"/>
            <a:ext cx="173813" cy="188140"/>
            <a:chOff x="506734" y="3911461"/>
            <a:chExt cx="173813" cy="188140"/>
          </a:xfrm>
        </p:grpSpPr>
        <p:sp>
          <p:nvSpPr>
            <p:cNvPr id="845" name="Google Shape;845;p37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8" name="Google Shape;848;p37"/>
          <p:cNvSpPr/>
          <p:nvPr/>
        </p:nvSpPr>
        <p:spPr>
          <a:xfrm rot="-342343">
            <a:off x="126036" y="155627"/>
            <a:ext cx="174224" cy="19999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7"/>
          <p:cNvSpPr/>
          <p:nvPr/>
        </p:nvSpPr>
        <p:spPr>
          <a:xfrm rot="3599399">
            <a:off x="289200" y="416803"/>
            <a:ext cx="116601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7"/>
          <p:cNvSpPr/>
          <p:nvPr/>
        </p:nvSpPr>
        <p:spPr>
          <a:xfrm rot="1696256">
            <a:off x="8835507" y="184019"/>
            <a:ext cx="174222" cy="199994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37"/>
          <p:cNvSpPr/>
          <p:nvPr/>
        </p:nvSpPr>
        <p:spPr>
          <a:xfrm rot="5637856">
            <a:off x="8848258" y="481334"/>
            <a:ext cx="116600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2">
  <p:cSld name="CUSTOM_7"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8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54" name="Google Shape;854;p38"/>
          <p:cNvSpPr txBox="1"/>
          <p:nvPr>
            <p:ph idx="1" type="subTitle"/>
          </p:nvPr>
        </p:nvSpPr>
        <p:spPr>
          <a:xfrm>
            <a:off x="6412298" y="220230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55" name="Google Shape;855;p38"/>
          <p:cNvSpPr txBox="1"/>
          <p:nvPr>
            <p:ph idx="2" type="subTitle"/>
          </p:nvPr>
        </p:nvSpPr>
        <p:spPr>
          <a:xfrm>
            <a:off x="6412310" y="183030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56" name="Google Shape;856;p38"/>
          <p:cNvSpPr txBox="1"/>
          <p:nvPr>
            <p:ph idx="3" type="subTitle"/>
          </p:nvPr>
        </p:nvSpPr>
        <p:spPr>
          <a:xfrm>
            <a:off x="4537040" y="3844225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57" name="Google Shape;857;p38"/>
          <p:cNvSpPr txBox="1"/>
          <p:nvPr>
            <p:ph idx="4" type="subTitle"/>
          </p:nvPr>
        </p:nvSpPr>
        <p:spPr>
          <a:xfrm>
            <a:off x="4537052" y="34722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58" name="Google Shape;858;p38"/>
          <p:cNvSpPr txBox="1"/>
          <p:nvPr>
            <p:ph idx="5" type="subTitle"/>
          </p:nvPr>
        </p:nvSpPr>
        <p:spPr>
          <a:xfrm>
            <a:off x="6412306" y="3844225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59" name="Google Shape;859;p38"/>
          <p:cNvSpPr txBox="1"/>
          <p:nvPr>
            <p:ph idx="6" type="subTitle"/>
          </p:nvPr>
        </p:nvSpPr>
        <p:spPr>
          <a:xfrm>
            <a:off x="6412319" y="34722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60" name="Google Shape;860;p38"/>
          <p:cNvSpPr txBox="1"/>
          <p:nvPr>
            <p:ph idx="7" type="subTitle"/>
          </p:nvPr>
        </p:nvSpPr>
        <p:spPr>
          <a:xfrm>
            <a:off x="4537031" y="2202300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61" name="Google Shape;861;p38"/>
          <p:cNvSpPr txBox="1"/>
          <p:nvPr>
            <p:ph idx="8" type="subTitle"/>
          </p:nvPr>
        </p:nvSpPr>
        <p:spPr>
          <a:xfrm>
            <a:off x="4537044" y="183030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62" name="Google Shape;862;p38"/>
          <p:cNvSpPr/>
          <p:nvPr/>
        </p:nvSpPr>
        <p:spPr>
          <a:xfrm flipH="1">
            <a:off x="8672886" y="1040376"/>
            <a:ext cx="268291" cy="182481"/>
          </a:xfrm>
          <a:custGeom>
            <a:rect b="b" l="l" r="r" t="t"/>
            <a:pathLst>
              <a:path extrusionOk="0" h="3905" w="5741">
                <a:moveTo>
                  <a:pt x="2145" y="0"/>
                </a:moveTo>
                <a:cubicBezTo>
                  <a:pt x="1949" y="0"/>
                  <a:pt x="1724" y="45"/>
                  <a:pt x="1468" y="151"/>
                </a:cubicBezTo>
                <a:cubicBezTo>
                  <a:pt x="1" y="780"/>
                  <a:pt x="1936" y="3523"/>
                  <a:pt x="2194" y="3636"/>
                </a:cubicBezTo>
                <a:cubicBezTo>
                  <a:pt x="2230" y="3650"/>
                  <a:pt x="2273" y="3657"/>
                  <a:pt x="2320" y="3657"/>
                </a:cubicBezTo>
                <a:cubicBezTo>
                  <a:pt x="2628" y="3657"/>
                  <a:pt x="3114" y="3377"/>
                  <a:pt x="3114" y="3377"/>
                </a:cubicBezTo>
                <a:cubicBezTo>
                  <a:pt x="3146" y="3603"/>
                  <a:pt x="3307" y="3797"/>
                  <a:pt x="3533" y="3894"/>
                </a:cubicBezTo>
                <a:cubicBezTo>
                  <a:pt x="3553" y="3901"/>
                  <a:pt x="3577" y="3904"/>
                  <a:pt x="3605" y="3904"/>
                </a:cubicBezTo>
                <a:cubicBezTo>
                  <a:pt x="4070" y="3904"/>
                  <a:pt x="5556" y="2916"/>
                  <a:pt x="5662" y="1942"/>
                </a:cubicBezTo>
                <a:cubicBezTo>
                  <a:pt x="5741" y="1236"/>
                  <a:pt x="5282" y="491"/>
                  <a:pt x="4525" y="491"/>
                </a:cubicBezTo>
                <a:cubicBezTo>
                  <a:pt x="4192" y="491"/>
                  <a:pt x="3800" y="635"/>
                  <a:pt x="3372" y="990"/>
                </a:cubicBezTo>
                <a:cubicBezTo>
                  <a:pt x="3372" y="990"/>
                  <a:pt x="3075" y="0"/>
                  <a:pt x="21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8"/>
          <p:cNvSpPr/>
          <p:nvPr/>
        </p:nvSpPr>
        <p:spPr>
          <a:xfrm>
            <a:off x="8827434" y="992008"/>
            <a:ext cx="37713" cy="73600"/>
          </a:xfrm>
          <a:custGeom>
            <a:rect b="b" l="l" r="r" t="t"/>
            <a:pathLst>
              <a:path extrusionOk="0" h="1575" w="807">
                <a:moveTo>
                  <a:pt x="503" y="1"/>
                </a:moveTo>
                <a:cubicBezTo>
                  <a:pt x="481" y="1"/>
                  <a:pt x="458" y="3"/>
                  <a:pt x="436" y="9"/>
                </a:cubicBezTo>
                <a:cubicBezTo>
                  <a:pt x="323" y="41"/>
                  <a:pt x="0" y="1557"/>
                  <a:pt x="129" y="1573"/>
                </a:cubicBezTo>
                <a:cubicBezTo>
                  <a:pt x="131" y="1574"/>
                  <a:pt x="134" y="1574"/>
                  <a:pt x="136" y="1574"/>
                </a:cubicBezTo>
                <a:cubicBezTo>
                  <a:pt x="319" y="1574"/>
                  <a:pt x="806" y="266"/>
                  <a:pt x="758" y="154"/>
                </a:cubicBezTo>
                <a:cubicBezTo>
                  <a:pt x="705" y="61"/>
                  <a:pt x="608" y="1"/>
                  <a:pt x="50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8"/>
          <p:cNvSpPr/>
          <p:nvPr/>
        </p:nvSpPr>
        <p:spPr>
          <a:xfrm>
            <a:off x="8773924" y="982475"/>
            <a:ext cx="59490" cy="44020"/>
          </a:xfrm>
          <a:custGeom>
            <a:rect b="b" l="l" r="r" t="t"/>
            <a:pathLst>
              <a:path extrusionOk="0" h="942" w="1273">
                <a:moveTo>
                  <a:pt x="790" y="1"/>
                </a:moveTo>
                <a:cubicBezTo>
                  <a:pt x="774" y="1"/>
                  <a:pt x="758" y="2"/>
                  <a:pt x="742" y="3"/>
                </a:cubicBezTo>
                <a:cubicBezTo>
                  <a:pt x="452" y="3"/>
                  <a:pt x="177" y="132"/>
                  <a:pt x="0" y="358"/>
                </a:cubicBezTo>
                <a:cubicBezTo>
                  <a:pt x="0" y="358"/>
                  <a:pt x="177" y="487"/>
                  <a:pt x="177" y="600"/>
                </a:cubicBezTo>
                <a:cubicBezTo>
                  <a:pt x="177" y="687"/>
                  <a:pt x="506" y="942"/>
                  <a:pt x="825" y="942"/>
                </a:cubicBezTo>
                <a:cubicBezTo>
                  <a:pt x="979" y="942"/>
                  <a:pt x="1131" y="882"/>
                  <a:pt x="1242" y="713"/>
                </a:cubicBezTo>
                <a:cubicBezTo>
                  <a:pt x="1242" y="713"/>
                  <a:pt x="1272" y="1"/>
                  <a:pt x="79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38"/>
          <p:cNvSpPr/>
          <p:nvPr/>
        </p:nvSpPr>
        <p:spPr>
          <a:xfrm>
            <a:off x="8700312" y="3330525"/>
            <a:ext cx="53555" cy="57107"/>
          </a:xfrm>
          <a:custGeom>
            <a:rect b="b" l="l" r="r" t="t"/>
            <a:pathLst>
              <a:path extrusionOk="0" h="1222" w="1146">
                <a:moveTo>
                  <a:pt x="365" y="1"/>
                </a:moveTo>
                <a:cubicBezTo>
                  <a:pt x="297" y="1"/>
                  <a:pt x="229" y="8"/>
                  <a:pt x="162" y="23"/>
                </a:cubicBezTo>
                <a:cubicBezTo>
                  <a:pt x="162" y="23"/>
                  <a:pt x="0" y="1120"/>
                  <a:pt x="242" y="1216"/>
                </a:cubicBezTo>
                <a:cubicBezTo>
                  <a:pt x="251" y="1220"/>
                  <a:pt x="261" y="1222"/>
                  <a:pt x="272" y="1222"/>
                </a:cubicBezTo>
                <a:cubicBezTo>
                  <a:pt x="511" y="1222"/>
                  <a:pt x="1146" y="410"/>
                  <a:pt x="1146" y="410"/>
                </a:cubicBezTo>
                <a:cubicBezTo>
                  <a:pt x="961" y="146"/>
                  <a:pt x="668" y="1"/>
                  <a:pt x="3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38"/>
          <p:cNvSpPr/>
          <p:nvPr/>
        </p:nvSpPr>
        <p:spPr>
          <a:xfrm>
            <a:off x="8710079" y="3273511"/>
            <a:ext cx="79959" cy="64865"/>
          </a:xfrm>
          <a:custGeom>
            <a:rect b="b" l="l" r="r" t="t"/>
            <a:pathLst>
              <a:path extrusionOk="0" h="1388" w="1711">
                <a:moveTo>
                  <a:pt x="561" y="0"/>
                </a:moveTo>
                <a:cubicBezTo>
                  <a:pt x="403" y="0"/>
                  <a:pt x="243" y="37"/>
                  <a:pt x="98" y="114"/>
                </a:cubicBezTo>
                <a:lnTo>
                  <a:pt x="1" y="952"/>
                </a:lnTo>
                <a:cubicBezTo>
                  <a:pt x="71" y="939"/>
                  <a:pt x="141" y="933"/>
                  <a:pt x="211" y="933"/>
                </a:cubicBezTo>
                <a:cubicBezTo>
                  <a:pt x="573" y="933"/>
                  <a:pt x="919" y="1104"/>
                  <a:pt x="1162" y="1388"/>
                </a:cubicBezTo>
                <a:lnTo>
                  <a:pt x="1711" y="662"/>
                </a:lnTo>
                <a:cubicBezTo>
                  <a:pt x="1533" y="404"/>
                  <a:pt x="1275" y="194"/>
                  <a:pt x="969" y="81"/>
                </a:cubicBezTo>
                <a:cubicBezTo>
                  <a:pt x="840" y="29"/>
                  <a:pt x="701" y="0"/>
                  <a:pt x="5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38"/>
          <p:cNvSpPr/>
          <p:nvPr/>
        </p:nvSpPr>
        <p:spPr>
          <a:xfrm>
            <a:off x="8716154" y="3024238"/>
            <a:ext cx="171134" cy="269693"/>
          </a:xfrm>
          <a:custGeom>
            <a:rect b="b" l="l" r="r" t="t"/>
            <a:pathLst>
              <a:path extrusionOk="0" h="5771" w="3662">
                <a:moveTo>
                  <a:pt x="2534" y="0"/>
                </a:moveTo>
                <a:cubicBezTo>
                  <a:pt x="2311" y="0"/>
                  <a:pt x="2090" y="65"/>
                  <a:pt x="1903" y="189"/>
                </a:cubicBezTo>
                <a:lnTo>
                  <a:pt x="0" y="5093"/>
                </a:lnTo>
                <a:cubicBezTo>
                  <a:pt x="113" y="5071"/>
                  <a:pt x="226" y="5060"/>
                  <a:pt x="339" y="5060"/>
                </a:cubicBezTo>
                <a:cubicBezTo>
                  <a:pt x="889" y="5060"/>
                  <a:pt x="1424" y="5315"/>
                  <a:pt x="1758" y="5770"/>
                </a:cubicBezTo>
                <a:lnTo>
                  <a:pt x="3662" y="834"/>
                </a:lnTo>
                <a:cubicBezTo>
                  <a:pt x="3500" y="496"/>
                  <a:pt x="3242" y="205"/>
                  <a:pt x="2903" y="60"/>
                </a:cubicBezTo>
                <a:cubicBezTo>
                  <a:pt x="2783" y="20"/>
                  <a:pt x="2658" y="0"/>
                  <a:pt x="25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38"/>
          <p:cNvSpPr/>
          <p:nvPr/>
        </p:nvSpPr>
        <p:spPr>
          <a:xfrm>
            <a:off x="8741016" y="2433021"/>
            <a:ext cx="87483" cy="80707"/>
          </a:xfrm>
          <a:custGeom>
            <a:rect b="b" l="l" r="r" t="t"/>
            <a:pathLst>
              <a:path extrusionOk="0" h="1727" w="1872">
                <a:moveTo>
                  <a:pt x="581" y="0"/>
                </a:moveTo>
                <a:cubicBezTo>
                  <a:pt x="0" y="920"/>
                  <a:pt x="888" y="1726"/>
                  <a:pt x="888" y="1726"/>
                </a:cubicBezTo>
                <a:cubicBezTo>
                  <a:pt x="1146" y="1549"/>
                  <a:pt x="1371" y="1323"/>
                  <a:pt x="1533" y="1065"/>
                </a:cubicBezTo>
                <a:cubicBezTo>
                  <a:pt x="1871" y="581"/>
                  <a:pt x="1710" y="226"/>
                  <a:pt x="1710" y="226"/>
                </a:cubicBezTo>
                <a:lnTo>
                  <a:pt x="1710" y="226"/>
                </a:lnTo>
                <a:cubicBezTo>
                  <a:pt x="1672" y="228"/>
                  <a:pt x="1634" y="229"/>
                  <a:pt x="1596" y="229"/>
                </a:cubicBezTo>
                <a:cubicBezTo>
                  <a:pt x="1247" y="229"/>
                  <a:pt x="901" y="160"/>
                  <a:pt x="5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38"/>
          <p:cNvSpPr/>
          <p:nvPr/>
        </p:nvSpPr>
        <p:spPr>
          <a:xfrm>
            <a:off x="8789992" y="2152577"/>
            <a:ext cx="93512" cy="97858"/>
          </a:xfrm>
          <a:custGeom>
            <a:rect b="b" l="l" r="r" t="t"/>
            <a:pathLst>
              <a:path extrusionOk="0" h="2094" w="2001">
                <a:moveTo>
                  <a:pt x="1323" y="1"/>
                </a:moveTo>
                <a:cubicBezTo>
                  <a:pt x="1323" y="1"/>
                  <a:pt x="823" y="259"/>
                  <a:pt x="1" y="1582"/>
                </a:cubicBezTo>
                <a:cubicBezTo>
                  <a:pt x="1" y="1582"/>
                  <a:pt x="162" y="1904"/>
                  <a:pt x="904" y="2049"/>
                </a:cubicBezTo>
                <a:cubicBezTo>
                  <a:pt x="1071" y="2081"/>
                  <a:pt x="1217" y="2094"/>
                  <a:pt x="1344" y="2094"/>
                </a:cubicBezTo>
                <a:cubicBezTo>
                  <a:pt x="1795" y="2094"/>
                  <a:pt x="2001" y="1937"/>
                  <a:pt x="2001" y="1937"/>
                </a:cubicBezTo>
                <a:cubicBezTo>
                  <a:pt x="1920" y="1243"/>
                  <a:pt x="1678" y="582"/>
                  <a:pt x="13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38"/>
          <p:cNvSpPr/>
          <p:nvPr/>
        </p:nvSpPr>
        <p:spPr>
          <a:xfrm>
            <a:off x="8722183" y="2237771"/>
            <a:ext cx="164358" cy="196463"/>
          </a:xfrm>
          <a:custGeom>
            <a:rect b="b" l="l" r="r" t="t"/>
            <a:pathLst>
              <a:path extrusionOk="0" h="4204" w="3517">
                <a:moveTo>
                  <a:pt x="1258" y="1"/>
                </a:moveTo>
                <a:cubicBezTo>
                  <a:pt x="0" y="2178"/>
                  <a:pt x="710" y="3824"/>
                  <a:pt x="710" y="3824"/>
                </a:cubicBezTo>
                <a:cubicBezTo>
                  <a:pt x="1119" y="4079"/>
                  <a:pt x="1590" y="4203"/>
                  <a:pt x="2065" y="4203"/>
                </a:cubicBezTo>
                <a:cubicBezTo>
                  <a:pt x="2189" y="4203"/>
                  <a:pt x="2312" y="4195"/>
                  <a:pt x="2436" y="4178"/>
                </a:cubicBezTo>
                <a:cubicBezTo>
                  <a:pt x="2887" y="3694"/>
                  <a:pt x="3194" y="3098"/>
                  <a:pt x="3323" y="2452"/>
                </a:cubicBezTo>
                <a:cubicBezTo>
                  <a:pt x="3468" y="1791"/>
                  <a:pt x="3516" y="1114"/>
                  <a:pt x="3452" y="452"/>
                </a:cubicBezTo>
                <a:lnTo>
                  <a:pt x="3452" y="452"/>
                </a:lnTo>
                <a:cubicBezTo>
                  <a:pt x="3243" y="506"/>
                  <a:pt x="3028" y="532"/>
                  <a:pt x="2815" y="532"/>
                </a:cubicBezTo>
                <a:cubicBezTo>
                  <a:pt x="2255" y="532"/>
                  <a:pt x="1702" y="351"/>
                  <a:pt x="125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38"/>
          <p:cNvSpPr/>
          <p:nvPr/>
        </p:nvSpPr>
        <p:spPr>
          <a:xfrm>
            <a:off x="8695031" y="2288290"/>
            <a:ext cx="55845" cy="73136"/>
          </a:xfrm>
          <a:custGeom>
            <a:rect b="b" l="l" r="r" t="t"/>
            <a:pathLst>
              <a:path extrusionOk="0" h="1565" w="1195">
                <a:moveTo>
                  <a:pt x="1194" y="0"/>
                </a:moveTo>
                <a:lnTo>
                  <a:pt x="1194" y="0"/>
                </a:lnTo>
                <a:cubicBezTo>
                  <a:pt x="129" y="387"/>
                  <a:pt x="0" y="1565"/>
                  <a:pt x="0" y="1565"/>
                </a:cubicBezTo>
                <a:lnTo>
                  <a:pt x="920" y="1323"/>
                </a:lnTo>
                <a:cubicBezTo>
                  <a:pt x="904" y="871"/>
                  <a:pt x="1000" y="404"/>
                  <a:pt x="11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8"/>
          <p:cNvSpPr/>
          <p:nvPr/>
        </p:nvSpPr>
        <p:spPr>
          <a:xfrm>
            <a:off x="8880467" y="2316189"/>
            <a:ext cx="51312" cy="89726"/>
          </a:xfrm>
          <a:custGeom>
            <a:rect b="b" l="l" r="r" t="t"/>
            <a:pathLst>
              <a:path extrusionOk="0" h="1920" w="1098">
                <a:moveTo>
                  <a:pt x="259" y="0"/>
                </a:moveTo>
                <a:cubicBezTo>
                  <a:pt x="275" y="452"/>
                  <a:pt x="194" y="920"/>
                  <a:pt x="0" y="1323"/>
                </a:cubicBezTo>
                <a:lnTo>
                  <a:pt x="759" y="1920"/>
                </a:lnTo>
                <a:cubicBezTo>
                  <a:pt x="759" y="1920"/>
                  <a:pt x="1097" y="758"/>
                  <a:pt x="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38"/>
          <p:cNvSpPr/>
          <p:nvPr/>
        </p:nvSpPr>
        <p:spPr>
          <a:xfrm>
            <a:off x="8725921" y="3483809"/>
            <a:ext cx="187023" cy="146319"/>
          </a:xfrm>
          <a:custGeom>
            <a:rect b="b" l="l" r="r" t="t"/>
            <a:pathLst>
              <a:path extrusionOk="0" h="3131" w="4002">
                <a:moveTo>
                  <a:pt x="3218" y="1"/>
                </a:moveTo>
                <a:cubicBezTo>
                  <a:pt x="2729" y="1"/>
                  <a:pt x="2178" y="434"/>
                  <a:pt x="2323" y="1082"/>
                </a:cubicBezTo>
                <a:cubicBezTo>
                  <a:pt x="2323" y="1082"/>
                  <a:pt x="1959" y="329"/>
                  <a:pt x="1306" y="329"/>
                </a:cubicBezTo>
                <a:cubicBezTo>
                  <a:pt x="1182" y="329"/>
                  <a:pt x="1048" y="356"/>
                  <a:pt x="904" y="421"/>
                </a:cubicBezTo>
                <a:cubicBezTo>
                  <a:pt x="1" y="808"/>
                  <a:pt x="904" y="2501"/>
                  <a:pt x="2598" y="3130"/>
                </a:cubicBezTo>
                <a:cubicBezTo>
                  <a:pt x="2598" y="3130"/>
                  <a:pt x="4001" y="1759"/>
                  <a:pt x="3888" y="646"/>
                </a:cubicBezTo>
                <a:cubicBezTo>
                  <a:pt x="3843" y="194"/>
                  <a:pt x="3544" y="1"/>
                  <a:pt x="32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38"/>
          <p:cNvSpPr/>
          <p:nvPr/>
        </p:nvSpPr>
        <p:spPr>
          <a:xfrm>
            <a:off x="8681385" y="4219431"/>
            <a:ext cx="116224" cy="41592"/>
          </a:xfrm>
          <a:custGeom>
            <a:rect b="b" l="l" r="r" t="t"/>
            <a:pathLst>
              <a:path extrusionOk="0" h="890" w="2487">
                <a:moveTo>
                  <a:pt x="90" y="1"/>
                </a:moveTo>
                <a:cubicBezTo>
                  <a:pt x="27" y="1"/>
                  <a:pt x="1" y="17"/>
                  <a:pt x="18" y="52"/>
                </a:cubicBezTo>
                <a:cubicBezTo>
                  <a:pt x="83" y="181"/>
                  <a:pt x="534" y="326"/>
                  <a:pt x="1051" y="503"/>
                </a:cubicBezTo>
                <a:cubicBezTo>
                  <a:pt x="1494" y="651"/>
                  <a:pt x="2140" y="889"/>
                  <a:pt x="2361" y="889"/>
                </a:cubicBezTo>
                <a:cubicBezTo>
                  <a:pt x="2405" y="889"/>
                  <a:pt x="2432" y="880"/>
                  <a:pt x="2438" y="858"/>
                </a:cubicBezTo>
                <a:cubicBezTo>
                  <a:pt x="2486" y="729"/>
                  <a:pt x="1905" y="503"/>
                  <a:pt x="1196" y="278"/>
                </a:cubicBezTo>
                <a:cubicBezTo>
                  <a:pt x="680" y="114"/>
                  <a:pt x="258" y="1"/>
                  <a:pt x="9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38"/>
          <p:cNvSpPr/>
          <p:nvPr/>
        </p:nvSpPr>
        <p:spPr>
          <a:xfrm>
            <a:off x="8691433" y="4245414"/>
            <a:ext cx="115943" cy="41966"/>
          </a:xfrm>
          <a:custGeom>
            <a:rect b="b" l="l" r="r" t="t"/>
            <a:pathLst>
              <a:path extrusionOk="0" h="898" w="2481">
                <a:moveTo>
                  <a:pt x="86" y="0"/>
                </a:moveTo>
                <a:cubicBezTo>
                  <a:pt x="27" y="0"/>
                  <a:pt x="0" y="14"/>
                  <a:pt x="13" y="44"/>
                </a:cubicBezTo>
                <a:cubicBezTo>
                  <a:pt x="77" y="173"/>
                  <a:pt x="529" y="335"/>
                  <a:pt x="1061" y="512"/>
                </a:cubicBezTo>
                <a:cubicBezTo>
                  <a:pt x="1492" y="660"/>
                  <a:pt x="2135" y="898"/>
                  <a:pt x="2356" y="898"/>
                </a:cubicBezTo>
                <a:cubicBezTo>
                  <a:pt x="2400" y="898"/>
                  <a:pt x="2427" y="888"/>
                  <a:pt x="2432" y="867"/>
                </a:cubicBezTo>
                <a:cubicBezTo>
                  <a:pt x="2481" y="738"/>
                  <a:pt x="1900" y="512"/>
                  <a:pt x="1190" y="286"/>
                </a:cubicBezTo>
                <a:cubicBezTo>
                  <a:pt x="669" y="108"/>
                  <a:pt x="252" y="0"/>
                  <a:pt x="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38"/>
          <p:cNvSpPr/>
          <p:nvPr/>
        </p:nvSpPr>
        <p:spPr>
          <a:xfrm flipH="1">
            <a:off x="8654324" y="4002450"/>
            <a:ext cx="272918" cy="326006"/>
          </a:xfrm>
          <a:custGeom>
            <a:rect b="b" l="l" r="r" t="t"/>
            <a:pathLst>
              <a:path extrusionOk="0" h="6976" w="5840">
                <a:moveTo>
                  <a:pt x="2355" y="1"/>
                </a:moveTo>
                <a:cubicBezTo>
                  <a:pt x="1936" y="17"/>
                  <a:pt x="1581" y="1098"/>
                  <a:pt x="1291" y="1953"/>
                </a:cubicBezTo>
                <a:cubicBezTo>
                  <a:pt x="1000" y="2808"/>
                  <a:pt x="694" y="3614"/>
                  <a:pt x="613" y="3953"/>
                </a:cubicBezTo>
                <a:cubicBezTo>
                  <a:pt x="533" y="4292"/>
                  <a:pt x="1291" y="4453"/>
                  <a:pt x="2388" y="4824"/>
                </a:cubicBezTo>
                <a:cubicBezTo>
                  <a:pt x="4194" y="5437"/>
                  <a:pt x="4065" y="5840"/>
                  <a:pt x="3872" y="6243"/>
                </a:cubicBezTo>
                <a:cubicBezTo>
                  <a:pt x="3791" y="6418"/>
                  <a:pt x="3660" y="6481"/>
                  <a:pt x="3494" y="6481"/>
                </a:cubicBezTo>
                <a:cubicBezTo>
                  <a:pt x="3259" y="6481"/>
                  <a:pt x="2953" y="6356"/>
                  <a:pt x="2613" y="6243"/>
                </a:cubicBezTo>
                <a:lnTo>
                  <a:pt x="726" y="5598"/>
                </a:lnTo>
                <a:cubicBezTo>
                  <a:pt x="556" y="5534"/>
                  <a:pt x="358" y="5443"/>
                  <a:pt x="220" y="5443"/>
                </a:cubicBezTo>
                <a:cubicBezTo>
                  <a:pt x="148" y="5443"/>
                  <a:pt x="92" y="5467"/>
                  <a:pt x="65" y="5534"/>
                </a:cubicBezTo>
                <a:cubicBezTo>
                  <a:pt x="0" y="5727"/>
                  <a:pt x="275" y="5856"/>
                  <a:pt x="775" y="6018"/>
                </a:cubicBezTo>
                <a:lnTo>
                  <a:pt x="3533" y="6953"/>
                </a:lnTo>
                <a:cubicBezTo>
                  <a:pt x="3576" y="6968"/>
                  <a:pt x="3619" y="6975"/>
                  <a:pt x="3660" y="6975"/>
                </a:cubicBezTo>
                <a:cubicBezTo>
                  <a:pt x="4243" y="6975"/>
                  <a:pt x="4590" y="5539"/>
                  <a:pt x="4936" y="4469"/>
                </a:cubicBezTo>
                <a:cubicBezTo>
                  <a:pt x="5323" y="3340"/>
                  <a:pt x="5840" y="1920"/>
                  <a:pt x="5791" y="1469"/>
                </a:cubicBezTo>
                <a:cubicBezTo>
                  <a:pt x="5743" y="1017"/>
                  <a:pt x="4678" y="646"/>
                  <a:pt x="3888" y="388"/>
                </a:cubicBezTo>
                <a:cubicBezTo>
                  <a:pt x="3097" y="114"/>
                  <a:pt x="2759" y="1"/>
                  <a:pt x="23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38"/>
          <p:cNvSpPr/>
          <p:nvPr/>
        </p:nvSpPr>
        <p:spPr>
          <a:xfrm>
            <a:off x="8850325" y="4505950"/>
            <a:ext cx="109354" cy="102625"/>
          </a:xfrm>
          <a:custGeom>
            <a:rect b="b" l="l" r="r" t="t"/>
            <a:pathLst>
              <a:path extrusionOk="0" h="2196" w="2340">
                <a:moveTo>
                  <a:pt x="1468" y="1"/>
                </a:moveTo>
                <a:cubicBezTo>
                  <a:pt x="1288" y="1"/>
                  <a:pt x="984" y="502"/>
                  <a:pt x="984" y="502"/>
                </a:cubicBezTo>
                <a:cubicBezTo>
                  <a:pt x="984" y="502"/>
                  <a:pt x="604" y="328"/>
                  <a:pt x="441" y="328"/>
                </a:cubicBezTo>
                <a:cubicBezTo>
                  <a:pt x="405" y="328"/>
                  <a:pt x="380" y="337"/>
                  <a:pt x="371" y="357"/>
                </a:cubicBezTo>
                <a:cubicBezTo>
                  <a:pt x="307" y="470"/>
                  <a:pt x="500" y="986"/>
                  <a:pt x="500" y="986"/>
                </a:cubicBezTo>
                <a:cubicBezTo>
                  <a:pt x="500" y="986"/>
                  <a:pt x="0" y="1550"/>
                  <a:pt x="210" y="1680"/>
                </a:cubicBezTo>
                <a:cubicBezTo>
                  <a:pt x="250" y="1704"/>
                  <a:pt x="305" y="1714"/>
                  <a:pt x="368" y="1714"/>
                </a:cubicBezTo>
                <a:cubicBezTo>
                  <a:pt x="636" y="1714"/>
                  <a:pt x="1049" y="1534"/>
                  <a:pt x="1049" y="1534"/>
                </a:cubicBezTo>
                <a:cubicBezTo>
                  <a:pt x="1049" y="1534"/>
                  <a:pt x="1395" y="2196"/>
                  <a:pt x="1606" y="2196"/>
                </a:cubicBezTo>
                <a:cubicBezTo>
                  <a:pt x="1608" y="2196"/>
                  <a:pt x="1611" y="2196"/>
                  <a:pt x="1613" y="2196"/>
                </a:cubicBezTo>
                <a:cubicBezTo>
                  <a:pt x="1839" y="2163"/>
                  <a:pt x="1742" y="1421"/>
                  <a:pt x="1742" y="1421"/>
                </a:cubicBezTo>
                <a:cubicBezTo>
                  <a:pt x="1742" y="1421"/>
                  <a:pt x="2339" y="1083"/>
                  <a:pt x="2291" y="938"/>
                </a:cubicBezTo>
                <a:cubicBezTo>
                  <a:pt x="2226" y="776"/>
                  <a:pt x="1726" y="679"/>
                  <a:pt x="1726" y="679"/>
                </a:cubicBezTo>
                <a:cubicBezTo>
                  <a:pt x="1726" y="679"/>
                  <a:pt x="1726" y="66"/>
                  <a:pt x="1484" y="2"/>
                </a:cubicBezTo>
                <a:cubicBezTo>
                  <a:pt x="1479" y="1"/>
                  <a:pt x="1474" y="1"/>
                  <a:pt x="146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38"/>
          <p:cNvSpPr/>
          <p:nvPr/>
        </p:nvSpPr>
        <p:spPr>
          <a:xfrm>
            <a:off x="8836725" y="2642010"/>
            <a:ext cx="106363" cy="98606"/>
          </a:xfrm>
          <a:custGeom>
            <a:rect b="b" l="l" r="r" t="t"/>
            <a:pathLst>
              <a:path extrusionOk="0" h="2110" w="2276">
                <a:moveTo>
                  <a:pt x="761" y="0"/>
                </a:moveTo>
                <a:cubicBezTo>
                  <a:pt x="738" y="0"/>
                  <a:pt x="716" y="4"/>
                  <a:pt x="694" y="13"/>
                </a:cubicBezTo>
                <a:cubicBezTo>
                  <a:pt x="533" y="77"/>
                  <a:pt x="614" y="690"/>
                  <a:pt x="614" y="690"/>
                </a:cubicBezTo>
                <a:cubicBezTo>
                  <a:pt x="614" y="690"/>
                  <a:pt x="1" y="819"/>
                  <a:pt x="17" y="948"/>
                </a:cubicBezTo>
                <a:cubicBezTo>
                  <a:pt x="17" y="1061"/>
                  <a:pt x="501" y="1368"/>
                  <a:pt x="501" y="1368"/>
                </a:cubicBezTo>
                <a:cubicBezTo>
                  <a:pt x="501" y="1368"/>
                  <a:pt x="422" y="2110"/>
                  <a:pt x="655" y="2110"/>
                </a:cubicBezTo>
                <a:cubicBezTo>
                  <a:pt x="657" y="2110"/>
                  <a:pt x="660" y="2110"/>
                  <a:pt x="662" y="2110"/>
                </a:cubicBezTo>
                <a:cubicBezTo>
                  <a:pt x="920" y="2077"/>
                  <a:pt x="1275" y="1497"/>
                  <a:pt x="1275" y="1497"/>
                </a:cubicBezTo>
                <a:cubicBezTo>
                  <a:pt x="1275" y="1497"/>
                  <a:pt x="1753" y="1736"/>
                  <a:pt x="2002" y="1736"/>
                </a:cubicBezTo>
                <a:cubicBezTo>
                  <a:pt x="2049" y="1736"/>
                  <a:pt x="2088" y="1727"/>
                  <a:pt x="2114" y="1706"/>
                </a:cubicBezTo>
                <a:cubicBezTo>
                  <a:pt x="2275" y="1561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7"/>
                </a:cubicBezTo>
                <a:cubicBezTo>
                  <a:pt x="1883" y="274"/>
                  <a:pt x="1854" y="268"/>
                  <a:pt x="1819" y="268"/>
                </a:cubicBezTo>
                <a:cubicBezTo>
                  <a:pt x="1637" y="268"/>
                  <a:pt x="1307" y="416"/>
                  <a:pt x="1307" y="416"/>
                </a:cubicBezTo>
                <a:cubicBezTo>
                  <a:pt x="1307" y="416"/>
                  <a:pt x="999" y="0"/>
                  <a:pt x="7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38"/>
          <p:cNvSpPr/>
          <p:nvPr/>
        </p:nvSpPr>
        <p:spPr>
          <a:xfrm>
            <a:off x="8800367" y="1539629"/>
            <a:ext cx="99587" cy="84586"/>
          </a:xfrm>
          <a:custGeom>
            <a:rect b="b" l="l" r="r" t="t"/>
            <a:pathLst>
              <a:path extrusionOk="0" h="1810" w="2131">
                <a:moveTo>
                  <a:pt x="1583" y="0"/>
                </a:moveTo>
                <a:cubicBezTo>
                  <a:pt x="1568" y="0"/>
                  <a:pt x="1553" y="1"/>
                  <a:pt x="1537" y="3"/>
                </a:cubicBezTo>
                <a:cubicBezTo>
                  <a:pt x="989" y="67"/>
                  <a:pt x="1053" y="729"/>
                  <a:pt x="1053" y="729"/>
                </a:cubicBezTo>
                <a:cubicBezTo>
                  <a:pt x="970" y="491"/>
                  <a:pt x="768" y="389"/>
                  <a:pt x="573" y="389"/>
                </a:cubicBezTo>
                <a:cubicBezTo>
                  <a:pt x="280" y="389"/>
                  <a:pt x="1" y="621"/>
                  <a:pt x="166" y="971"/>
                </a:cubicBezTo>
                <a:cubicBezTo>
                  <a:pt x="424" y="1535"/>
                  <a:pt x="1489" y="1809"/>
                  <a:pt x="1489" y="1809"/>
                </a:cubicBezTo>
                <a:cubicBezTo>
                  <a:pt x="2131" y="1042"/>
                  <a:pt x="2089" y="0"/>
                  <a:pt x="1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8"/>
          <p:cNvSpPr/>
          <p:nvPr/>
        </p:nvSpPr>
        <p:spPr>
          <a:xfrm rot="-2532252">
            <a:off x="8707036" y="560707"/>
            <a:ext cx="199922" cy="186383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38"/>
          <p:cNvSpPr/>
          <p:nvPr/>
        </p:nvSpPr>
        <p:spPr>
          <a:xfrm rot="-2532252">
            <a:off x="8617989" y="1866327"/>
            <a:ext cx="108118" cy="100224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38"/>
          <p:cNvSpPr/>
          <p:nvPr/>
        </p:nvSpPr>
        <p:spPr>
          <a:xfrm flipH="1">
            <a:off x="202766" y="3961332"/>
            <a:ext cx="268291" cy="182481"/>
          </a:xfrm>
          <a:custGeom>
            <a:rect b="b" l="l" r="r" t="t"/>
            <a:pathLst>
              <a:path extrusionOk="0" h="3905" w="5741">
                <a:moveTo>
                  <a:pt x="2145" y="0"/>
                </a:moveTo>
                <a:cubicBezTo>
                  <a:pt x="1949" y="0"/>
                  <a:pt x="1724" y="45"/>
                  <a:pt x="1468" y="151"/>
                </a:cubicBezTo>
                <a:cubicBezTo>
                  <a:pt x="1" y="780"/>
                  <a:pt x="1936" y="3523"/>
                  <a:pt x="2194" y="3636"/>
                </a:cubicBezTo>
                <a:cubicBezTo>
                  <a:pt x="2230" y="3650"/>
                  <a:pt x="2273" y="3657"/>
                  <a:pt x="2320" y="3657"/>
                </a:cubicBezTo>
                <a:cubicBezTo>
                  <a:pt x="2628" y="3657"/>
                  <a:pt x="3114" y="3377"/>
                  <a:pt x="3114" y="3377"/>
                </a:cubicBezTo>
                <a:cubicBezTo>
                  <a:pt x="3146" y="3603"/>
                  <a:pt x="3307" y="3797"/>
                  <a:pt x="3533" y="3894"/>
                </a:cubicBezTo>
                <a:cubicBezTo>
                  <a:pt x="3553" y="3901"/>
                  <a:pt x="3577" y="3904"/>
                  <a:pt x="3605" y="3904"/>
                </a:cubicBezTo>
                <a:cubicBezTo>
                  <a:pt x="4070" y="3904"/>
                  <a:pt x="5556" y="2916"/>
                  <a:pt x="5662" y="1942"/>
                </a:cubicBezTo>
                <a:cubicBezTo>
                  <a:pt x="5741" y="1236"/>
                  <a:pt x="5282" y="491"/>
                  <a:pt x="4525" y="491"/>
                </a:cubicBezTo>
                <a:cubicBezTo>
                  <a:pt x="4192" y="491"/>
                  <a:pt x="3800" y="635"/>
                  <a:pt x="3372" y="990"/>
                </a:cubicBezTo>
                <a:cubicBezTo>
                  <a:pt x="3372" y="990"/>
                  <a:pt x="3075" y="0"/>
                  <a:pt x="21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38"/>
          <p:cNvSpPr/>
          <p:nvPr/>
        </p:nvSpPr>
        <p:spPr>
          <a:xfrm flipH="1">
            <a:off x="278796" y="3912965"/>
            <a:ext cx="37713" cy="73600"/>
          </a:xfrm>
          <a:custGeom>
            <a:rect b="b" l="l" r="r" t="t"/>
            <a:pathLst>
              <a:path extrusionOk="0" h="1575" w="807">
                <a:moveTo>
                  <a:pt x="503" y="1"/>
                </a:moveTo>
                <a:cubicBezTo>
                  <a:pt x="481" y="1"/>
                  <a:pt x="458" y="3"/>
                  <a:pt x="436" y="9"/>
                </a:cubicBezTo>
                <a:cubicBezTo>
                  <a:pt x="323" y="41"/>
                  <a:pt x="0" y="1557"/>
                  <a:pt x="129" y="1573"/>
                </a:cubicBezTo>
                <a:cubicBezTo>
                  <a:pt x="131" y="1574"/>
                  <a:pt x="134" y="1574"/>
                  <a:pt x="136" y="1574"/>
                </a:cubicBezTo>
                <a:cubicBezTo>
                  <a:pt x="319" y="1574"/>
                  <a:pt x="806" y="266"/>
                  <a:pt x="758" y="154"/>
                </a:cubicBezTo>
                <a:cubicBezTo>
                  <a:pt x="705" y="61"/>
                  <a:pt x="608" y="1"/>
                  <a:pt x="50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38"/>
          <p:cNvSpPr/>
          <p:nvPr/>
        </p:nvSpPr>
        <p:spPr>
          <a:xfrm flipH="1">
            <a:off x="310528" y="3903432"/>
            <a:ext cx="59490" cy="44020"/>
          </a:xfrm>
          <a:custGeom>
            <a:rect b="b" l="l" r="r" t="t"/>
            <a:pathLst>
              <a:path extrusionOk="0" h="942" w="1273">
                <a:moveTo>
                  <a:pt x="790" y="1"/>
                </a:moveTo>
                <a:cubicBezTo>
                  <a:pt x="774" y="1"/>
                  <a:pt x="758" y="2"/>
                  <a:pt x="742" y="3"/>
                </a:cubicBezTo>
                <a:cubicBezTo>
                  <a:pt x="452" y="3"/>
                  <a:pt x="177" y="132"/>
                  <a:pt x="0" y="358"/>
                </a:cubicBezTo>
                <a:cubicBezTo>
                  <a:pt x="0" y="358"/>
                  <a:pt x="177" y="487"/>
                  <a:pt x="177" y="600"/>
                </a:cubicBezTo>
                <a:cubicBezTo>
                  <a:pt x="177" y="687"/>
                  <a:pt x="506" y="942"/>
                  <a:pt x="825" y="942"/>
                </a:cubicBezTo>
                <a:cubicBezTo>
                  <a:pt x="979" y="942"/>
                  <a:pt x="1131" y="882"/>
                  <a:pt x="1242" y="713"/>
                </a:cubicBezTo>
                <a:cubicBezTo>
                  <a:pt x="1242" y="713"/>
                  <a:pt x="1272" y="1"/>
                  <a:pt x="79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38"/>
          <p:cNvSpPr/>
          <p:nvPr/>
        </p:nvSpPr>
        <p:spPr>
          <a:xfrm rot="10800000">
            <a:off x="390075" y="1738656"/>
            <a:ext cx="53555" cy="57107"/>
          </a:xfrm>
          <a:custGeom>
            <a:rect b="b" l="l" r="r" t="t"/>
            <a:pathLst>
              <a:path extrusionOk="0" h="1222" w="1146">
                <a:moveTo>
                  <a:pt x="365" y="1"/>
                </a:moveTo>
                <a:cubicBezTo>
                  <a:pt x="297" y="1"/>
                  <a:pt x="229" y="8"/>
                  <a:pt x="162" y="23"/>
                </a:cubicBezTo>
                <a:cubicBezTo>
                  <a:pt x="162" y="23"/>
                  <a:pt x="0" y="1120"/>
                  <a:pt x="242" y="1216"/>
                </a:cubicBezTo>
                <a:cubicBezTo>
                  <a:pt x="251" y="1220"/>
                  <a:pt x="261" y="1222"/>
                  <a:pt x="272" y="1222"/>
                </a:cubicBezTo>
                <a:cubicBezTo>
                  <a:pt x="511" y="1222"/>
                  <a:pt x="1146" y="410"/>
                  <a:pt x="1146" y="410"/>
                </a:cubicBezTo>
                <a:cubicBezTo>
                  <a:pt x="961" y="146"/>
                  <a:pt x="668" y="1"/>
                  <a:pt x="3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38"/>
          <p:cNvSpPr/>
          <p:nvPr/>
        </p:nvSpPr>
        <p:spPr>
          <a:xfrm rot="10800000">
            <a:off x="353904" y="1787912"/>
            <a:ext cx="79959" cy="64865"/>
          </a:xfrm>
          <a:custGeom>
            <a:rect b="b" l="l" r="r" t="t"/>
            <a:pathLst>
              <a:path extrusionOk="0" h="1388" w="1711">
                <a:moveTo>
                  <a:pt x="561" y="0"/>
                </a:moveTo>
                <a:cubicBezTo>
                  <a:pt x="403" y="0"/>
                  <a:pt x="243" y="37"/>
                  <a:pt x="98" y="114"/>
                </a:cubicBezTo>
                <a:lnTo>
                  <a:pt x="1" y="952"/>
                </a:lnTo>
                <a:cubicBezTo>
                  <a:pt x="71" y="939"/>
                  <a:pt x="141" y="933"/>
                  <a:pt x="211" y="933"/>
                </a:cubicBezTo>
                <a:cubicBezTo>
                  <a:pt x="573" y="933"/>
                  <a:pt x="919" y="1104"/>
                  <a:pt x="1162" y="1388"/>
                </a:cubicBezTo>
                <a:lnTo>
                  <a:pt x="1711" y="662"/>
                </a:lnTo>
                <a:cubicBezTo>
                  <a:pt x="1533" y="404"/>
                  <a:pt x="1275" y="194"/>
                  <a:pt x="969" y="81"/>
                </a:cubicBezTo>
                <a:cubicBezTo>
                  <a:pt x="840" y="29"/>
                  <a:pt x="701" y="0"/>
                  <a:pt x="5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8"/>
          <p:cNvSpPr/>
          <p:nvPr/>
        </p:nvSpPr>
        <p:spPr>
          <a:xfrm rot="10800000">
            <a:off x="256654" y="1832357"/>
            <a:ext cx="171134" cy="269693"/>
          </a:xfrm>
          <a:custGeom>
            <a:rect b="b" l="l" r="r" t="t"/>
            <a:pathLst>
              <a:path extrusionOk="0" h="5771" w="3662">
                <a:moveTo>
                  <a:pt x="2534" y="0"/>
                </a:moveTo>
                <a:cubicBezTo>
                  <a:pt x="2311" y="0"/>
                  <a:pt x="2090" y="65"/>
                  <a:pt x="1903" y="189"/>
                </a:cubicBezTo>
                <a:lnTo>
                  <a:pt x="0" y="5093"/>
                </a:lnTo>
                <a:cubicBezTo>
                  <a:pt x="113" y="5071"/>
                  <a:pt x="226" y="5060"/>
                  <a:pt x="339" y="5060"/>
                </a:cubicBezTo>
                <a:cubicBezTo>
                  <a:pt x="889" y="5060"/>
                  <a:pt x="1424" y="5315"/>
                  <a:pt x="1758" y="5770"/>
                </a:cubicBezTo>
                <a:lnTo>
                  <a:pt x="3662" y="834"/>
                </a:lnTo>
                <a:cubicBezTo>
                  <a:pt x="3500" y="496"/>
                  <a:pt x="3242" y="205"/>
                  <a:pt x="2903" y="60"/>
                </a:cubicBezTo>
                <a:cubicBezTo>
                  <a:pt x="2783" y="20"/>
                  <a:pt x="2658" y="0"/>
                  <a:pt x="25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8"/>
          <p:cNvSpPr/>
          <p:nvPr/>
        </p:nvSpPr>
        <p:spPr>
          <a:xfrm flipH="1">
            <a:off x="315443" y="2893005"/>
            <a:ext cx="87483" cy="80707"/>
          </a:xfrm>
          <a:custGeom>
            <a:rect b="b" l="l" r="r" t="t"/>
            <a:pathLst>
              <a:path extrusionOk="0" h="1727" w="1872">
                <a:moveTo>
                  <a:pt x="581" y="0"/>
                </a:moveTo>
                <a:cubicBezTo>
                  <a:pt x="0" y="920"/>
                  <a:pt x="888" y="1726"/>
                  <a:pt x="888" y="1726"/>
                </a:cubicBezTo>
                <a:cubicBezTo>
                  <a:pt x="1146" y="1549"/>
                  <a:pt x="1371" y="1323"/>
                  <a:pt x="1533" y="1065"/>
                </a:cubicBezTo>
                <a:cubicBezTo>
                  <a:pt x="1871" y="581"/>
                  <a:pt x="1710" y="226"/>
                  <a:pt x="1710" y="226"/>
                </a:cubicBezTo>
                <a:lnTo>
                  <a:pt x="1710" y="226"/>
                </a:lnTo>
                <a:cubicBezTo>
                  <a:pt x="1672" y="228"/>
                  <a:pt x="1634" y="229"/>
                  <a:pt x="1596" y="229"/>
                </a:cubicBezTo>
                <a:cubicBezTo>
                  <a:pt x="1247" y="229"/>
                  <a:pt x="901" y="160"/>
                  <a:pt x="5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38"/>
          <p:cNvSpPr/>
          <p:nvPr/>
        </p:nvSpPr>
        <p:spPr>
          <a:xfrm flipH="1">
            <a:off x="260439" y="2612561"/>
            <a:ext cx="93512" cy="97858"/>
          </a:xfrm>
          <a:custGeom>
            <a:rect b="b" l="l" r="r" t="t"/>
            <a:pathLst>
              <a:path extrusionOk="0" h="2094" w="2001">
                <a:moveTo>
                  <a:pt x="1323" y="1"/>
                </a:moveTo>
                <a:cubicBezTo>
                  <a:pt x="1323" y="1"/>
                  <a:pt x="823" y="259"/>
                  <a:pt x="1" y="1582"/>
                </a:cubicBezTo>
                <a:cubicBezTo>
                  <a:pt x="1" y="1582"/>
                  <a:pt x="162" y="1904"/>
                  <a:pt x="904" y="2049"/>
                </a:cubicBezTo>
                <a:cubicBezTo>
                  <a:pt x="1071" y="2081"/>
                  <a:pt x="1217" y="2094"/>
                  <a:pt x="1344" y="2094"/>
                </a:cubicBezTo>
                <a:cubicBezTo>
                  <a:pt x="1795" y="2094"/>
                  <a:pt x="2001" y="1937"/>
                  <a:pt x="2001" y="1937"/>
                </a:cubicBezTo>
                <a:cubicBezTo>
                  <a:pt x="1920" y="1243"/>
                  <a:pt x="1678" y="582"/>
                  <a:pt x="132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8"/>
          <p:cNvSpPr/>
          <p:nvPr/>
        </p:nvSpPr>
        <p:spPr>
          <a:xfrm flipH="1">
            <a:off x="257402" y="2697755"/>
            <a:ext cx="164358" cy="196463"/>
          </a:xfrm>
          <a:custGeom>
            <a:rect b="b" l="l" r="r" t="t"/>
            <a:pathLst>
              <a:path extrusionOk="0" h="4204" w="3517">
                <a:moveTo>
                  <a:pt x="1258" y="1"/>
                </a:moveTo>
                <a:cubicBezTo>
                  <a:pt x="0" y="2178"/>
                  <a:pt x="710" y="3824"/>
                  <a:pt x="710" y="3824"/>
                </a:cubicBezTo>
                <a:cubicBezTo>
                  <a:pt x="1119" y="4079"/>
                  <a:pt x="1590" y="4203"/>
                  <a:pt x="2065" y="4203"/>
                </a:cubicBezTo>
                <a:cubicBezTo>
                  <a:pt x="2189" y="4203"/>
                  <a:pt x="2312" y="4195"/>
                  <a:pt x="2436" y="4178"/>
                </a:cubicBezTo>
                <a:cubicBezTo>
                  <a:pt x="2887" y="3694"/>
                  <a:pt x="3194" y="3098"/>
                  <a:pt x="3323" y="2452"/>
                </a:cubicBezTo>
                <a:cubicBezTo>
                  <a:pt x="3468" y="1791"/>
                  <a:pt x="3516" y="1114"/>
                  <a:pt x="3452" y="452"/>
                </a:cubicBezTo>
                <a:lnTo>
                  <a:pt x="3452" y="452"/>
                </a:lnTo>
                <a:cubicBezTo>
                  <a:pt x="3243" y="506"/>
                  <a:pt x="3028" y="532"/>
                  <a:pt x="2815" y="532"/>
                </a:cubicBezTo>
                <a:cubicBezTo>
                  <a:pt x="2255" y="532"/>
                  <a:pt x="1702" y="351"/>
                  <a:pt x="125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8"/>
          <p:cNvSpPr/>
          <p:nvPr/>
        </p:nvSpPr>
        <p:spPr>
          <a:xfrm flipH="1">
            <a:off x="393066" y="2748273"/>
            <a:ext cx="55845" cy="73136"/>
          </a:xfrm>
          <a:custGeom>
            <a:rect b="b" l="l" r="r" t="t"/>
            <a:pathLst>
              <a:path extrusionOk="0" h="1565" w="1195">
                <a:moveTo>
                  <a:pt x="1194" y="0"/>
                </a:moveTo>
                <a:lnTo>
                  <a:pt x="1194" y="0"/>
                </a:lnTo>
                <a:cubicBezTo>
                  <a:pt x="129" y="387"/>
                  <a:pt x="0" y="1565"/>
                  <a:pt x="0" y="1565"/>
                </a:cubicBezTo>
                <a:lnTo>
                  <a:pt x="920" y="1323"/>
                </a:lnTo>
                <a:cubicBezTo>
                  <a:pt x="904" y="871"/>
                  <a:pt x="1000" y="404"/>
                  <a:pt x="11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8"/>
          <p:cNvSpPr/>
          <p:nvPr/>
        </p:nvSpPr>
        <p:spPr>
          <a:xfrm flipH="1">
            <a:off x="212163" y="2776172"/>
            <a:ext cx="51312" cy="89726"/>
          </a:xfrm>
          <a:custGeom>
            <a:rect b="b" l="l" r="r" t="t"/>
            <a:pathLst>
              <a:path extrusionOk="0" h="1920" w="1098">
                <a:moveTo>
                  <a:pt x="259" y="0"/>
                </a:moveTo>
                <a:cubicBezTo>
                  <a:pt x="275" y="452"/>
                  <a:pt x="194" y="920"/>
                  <a:pt x="0" y="1323"/>
                </a:cubicBezTo>
                <a:lnTo>
                  <a:pt x="759" y="1920"/>
                </a:lnTo>
                <a:cubicBezTo>
                  <a:pt x="759" y="1920"/>
                  <a:pt x="1097" y="758"/>
                  <a:pt x="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8"/>
          <p:cNvSpPr/>
          <p:nvPr/>
        </p:nvSpPr>
        <p:spPr>
          <a:xfrm rot="10800000">
            <a:off x="230998" y="1496160"/>
            <a:ext cx="187023" cy="146319"/>
          </a:xfrm>
          <a:custGeom>
            <a:rect b="b" l="l" r="r" t="t"/>
            <a:pathLst>
              <a:path extrusionOk="0" h="3131" w="4002">
                <a:moveTo>
                  <a:pt x="3218" y="1"/>
                </a:moveTo>
                <a:cubicBezTo>
                  <a:pt x="2729" y="1"/>
                  <a:pt x="2178" y="434"/>
                  <a:pt x="2323" y="1082"/>
                </a:cubicBezTo>
                <a:cubicBezTo>
                  <a:pt x="2323" y="1082"/>
                  <a:pt x="1959" y="329"/>
                  <a:pt x="1306" y="329"/>
                </a:cubicBezTo>
                <a:cubicBezTo>
                  <a:pt x="1182" y="329"/>
                  <a:pt x="1048" y="356"/>
                  <a:pt x="904" y="421"/>
                </a:cubicBezTo>
                <a:cubicBezTo>
                  <a:pt x="1" y="808"/>
                  <a:pt x="904" y="2501"/>
                  <a:pt x="2598" y="3130"/>
                </a:cubicBezTo>
                <a:cubicBezTo>
                  <a:pt x="2598" y="3130"/>
                  <a:pt x="4001" y="1759"/>
                  <a:pt x="3888" y="646"/>
                </a:cubicBezTo>
                <a:cubicBezTo>
                  <a:pt x="3843" y="194"/>
                  <a:pt x="3544" y="1"/>
                  <a:pt x="32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8"/>
          <p:cNvSpPr/>
          <p:nvPr/>
        </p:nvSpPr>
        <p:spPr>
          <a:xfrm flipH="1">
            <a:off x="346334" y="1014816"/>
            <a:ext cx="116224" cy="41592"/>
          </a:xfrm>
          <a:custGeom>
            <a:rect b="b" l="l" r="r" t="t"/>
            <a:pathLst>
              <a:path extrusionOk="0" h="890" w="2487">
                <a:moveTo>
                  <a:pt x="90" y="1"/>
                </a:moveTo>
                <a:cubicBezTo>
                  <a:pt x="27" y="1"/>
                  <a:pt x="1" y="17"/>
                  <a:pt x="18" y="52"/>
                </a:cubicBezTo>
                <a:cubicBezTo>
                  <a:pt x="83" y="181"/>
                  <a:pt x="534" y="326"/>
                  <a:pt x="1051" y="503"/>
                </a:cubicBezTo>
                <a:cubicBezTo>
                  <a:pt x="1494" y="651"/>
                  <a:pt x="2140" y="889"/>
                  <a:pt x="2361" y="889"/>
                </a:cubicBezTo>
                <a:cubicBezTo>
                  <a:pt x="2405" y="889"/>
                  <a:pt x="2432" y="880"/>
                  <a:pt x="2438" y="858"/>
                </a:cubicBezTo>
                <a:cubicBezTo>
                  <a:pt x="2486" y="729"/>
                  <a:pt x="1905" y="503"/>
                  <a:pt x="1196" y="278"/>
                </a:cubicBezTo>
                <a:cubicBezTo>
                  <a:pt x="680" y="114"/>
                  <a:pt x="258" y="1"/>
                  <a:pt x="9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8"/>
          <p:cNvSpPr/>
          <p:nvPr/>
        </p:nvSpPr>
        <p:spPr>
          <a:xfrm flipH="1">
            <a:off x="336567" y="1040799"/>
            <a:ext cx="115943" cy="41966"/>
          </a:xfrm>
          <a:custGeom>
            <a:rect b="b" l="l" r="r" t="t"/>
            <a:pathLst>
              <a:path extrusionOk="0" h="898" w="2481">
                <a:moveTo>
                  <a:pt x="86" y="0"/>
                </a:moveTo>
                <a:cubicBezTo>
                  <a:pt x="27" y="0"/>
                  <a:pt x="0" y="14"/>
                  <a:pt x="13" y="44"/>
                </a:cubicBezTo>
                <a:cubicBezTo>
                  <a:pt x="77" y="173"/>
                  <a:pt x="529" y="335"/>
                  <a:pt x="1061" y="512"/>
                </a:cubicBezTo>
                <a:cubicBezTo>
                  <a:pt x="1492" y="660"/>
                  <a:pt x="2135" y="898"/>
                  <a:pt x="2356" y="898"/>
                </a:cubicBezTo>
                <a:cubicBezTo>
                  <a:pt x="2400" y="898"/>
                  <a:pt x="2427" y="888"/>
                  <a:pt x="2432" y="867"/>
                </a:cubicBezTo>
                <a:cubicBezTo>
                  <a:pt x="2481" y="738"/>
                  <a:pt x="1900" y="512"/>
                  <a:pt x="1190" y="286"/>
                </a:cubicBezTo>
                <a:cubicBezTo>
                  <a:pt x="669" y="108"/>
                  <a:pt x="252" y="0"/>
                  <a:pt x="8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8"/>
          <p:cNvSpPr/>
          <p:nvPr/>
        </p:nvSpPr>
        <p:spPr>
          <a:xfrm flipH="1">
            <a:off x="216698" y="797835"/>
            <a:ext cx="272918" cy="326006"/>
          </a:xfrm>
          <a:custGeom>
            <a:rect b="b" l="l" r="r" t="t"/>
            <a:pathLst>
              <a:path extrusionOk="0" h="6976" w="5840">
                <a:moveTo>
                  <a:pt x="2355" y="1"/>
                </a:moveTo>
                <a:cubicBezTo>
                  <a:pt x="1936" y="17"/>
                  <a:pt x="1581" y="1098"/>
                  <a:pt x="1291" y="1953"/>
                </a:cubicBezTo>
                <a:cubicBezTo>
                  <a:pt x="1000" y="2808"/>
                  <a:pt x="694" y="3614"/>
                  <a:pt x="613" y="3953"/>
                </a:cubicBezTo>
                <a:cubicBezTo>
                  <a:pt x="533" y="4292"/>
                  <a:pt x="1291" y="4453"/>
                  <a:pt x="2388" y="4824"/>
                </a:cubicBezTo>
                <a:cubicBezTo>
                  <a:pt x="4194" y="5437"/>
                  <a:pt x="4065" y="5840"/>
                  <a:pt x="3872" y="6243"/>
                </a:cubicBezTo>
                <a:cubicBezTo>
                  <a:pt x="3791" y="6418"/>
                  <a:pt x="3660" y="6481"/>
                  <a:pt x="3494" y="6481"/>
                </a:cubicBezTo>
                <a:cubicBezTo>
                  <a:pt x="3259" y="6481"/>
                  <a:pt x="2953" y="6356"/>
                  <a:pt x="2613" y="6243"/>
                </a:cubicBezTo>
                <a:lnTo>
                  <a:pt x="726" y="5598"/>
                </a:lnTo>
                <a:cubicBezTo>
                  <a:pt x="556" y="5534"/>
                  <a:pt x="358" y="5443"/>
                  <a:pt x="220" y="5443"/>
                </a:cubicBezTo>
                <a:cubicBezTo>
                  <a:pt x="148" y="5443"/>
                  <a:pt x="92" y="5467"/>
                  <a:pt x="65" y="5534"/>
                </a:cubicBezTo>
                <a:cubicBezTo>
                  <a:pt x="0" y="5727"/>
                  <a:pt x="275" y="5856"/>
                  <a:pt x="775" y="6018"/>
                </a:cubicBezTo>
                <a:lnTo>
                  <a:pt x="3533" y="6953"/>
                </a:lnTo>
                <a:cubicBezTo>
                  <a:pt x="3576" y="6968"/>
                  <a:pt x="3619" y="6975"/>
                  <a:pt x="3660" y="6975"/>
                </a:cubicBezTo>
                <a:cubicBezTo>
                  <a:pt x="4243" y="6975"/>
                  <a:pt x="4590" y="5539"/>
                  <a:pt x="4936" y="4469"/>
                </a:cubicBezTo>
                <a:cubicBezTo>
                  <a:pt x="5323" y="3340"/>
                  <a:pt x="5840" y="1920"/>
                  <a:pt x="5791" y="1469"/>
                </a:cubicBezTo>
                <a:cubicBezTo>
                  <a:pt x="5743" y="1017"/>
                  <a:pt x="4678" y="646"/>
                  <a:pt x="3888" y="388"/>
                </a:cubicBezTo>
                <a:cubicBezTo>
                  <a:pt x="3097" y="114"/>
                  <a:pt x="2759" y="1"/>
                  <a:pt x="23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8"/>
          <p:cNvSpPr/>
          <p:nvPr/>
        </p:nvSpPr>
        <p:spPr>
          <a:xfrm rot="10800000">
            <a:off x="184264" y="517714"/>
            <a:ext cx="109354" cy="102625"/>
          </a:xfrm>
          <a:custGeom>
            <a:rect b="b" l="l" r="r" t="t"/>
            <a:pathLst>
              <a:path extrusionOk="0" h="2196" w="2340">
                <a:moveTo>
                  <a:pt x="1468" y="1"/>
                </a:moveTo>
                <a:cubicBezTo>
                  <a:pt x="1288" y="1"/>
                  <a:pt x="984" y="502"/>
                  <a:pt x="984" y="502"/>
                </a:cubicBezTo>
                <a:cubicBezTo>
                  <a:pt x="984" y="502"/>
                  <a:pt x="604" y="328"/>
                  <a:pt x="441" y="328"/>
                </a:cubicBezTo>
                <a:cubicBezTo>
                  <a:pt x="405" y="328"/>
                  <a:pt x="380" y="337"/>
                  <a:pt x="371" y="357"/>
                </a:cubicBezTo>
                <a:cubicBezTo>
                  <a:pt x="307" y="470"/>
                  <a:pt x="500" y="986"/>
                  <a:pt x="500" y="986"/>
                </a:cubicBezTo>
                <a:cubicBezTo>
                  <a:pt x="500" y="986"/>
                  <a:pt x="0" y="1550"/>
                  <a:pt x="210" y="1680"/>
                </a:cubicBezTo>
                <a:cubicBezTo>
                  <a:pt x="250" y="1704"/>
                  <a:pt x="305" y="1714"/>
                  <a:pt x="368" y="1714"/>
                </a:cubicBezTo>
                <a:cubicBezTo>
                  <a:pt x="636" y="1714"/>
                  <a:pt x="1049" y="1534"/>
                  <a:pt x="1049" y="1534"/>
                </a:cubicBezTo>
                <a:cubicBezTo>
                  <a:pt x="1049" y="1534"/>
                  <a:pt x="1395" y="2196"/>
                  <a:pt x="1606" y="2196"/>
                </a:cubicBezTo>
                <a:cubicBezTo>
                  <a:pt x="1608" y="2196"/>
                  <a:pt x="1611" y="2196"/>
                  <a:pt x="1613" y="2196"/>
                </a:cubicBezTo>
                <a:cubicBezTo>
                  <a:pt x="1839" y="2163"/>
                  <a:pt x="1742" y="1421"/>
                  <a:pt x="1742" y="1421"/>
                </a:cubicBezTo>
                <a:cubicBezTo>
                  <a:pt x="1742" y="1421"/>
                  <a:pt x="2339" y="1083"/>
                  <a:pt x="2291" y="938"/>
                </a:cubicBezTo>
                <a:cubicBezTo>
                  <a:pt x="2226" y="776"/>
                  <a:pt x="1726" y="679"/>
                  <a:pt x="1726" y="679"/>
                </a:cubicBezTo>
                <a:cubicBezTo>
                  <a:pt x="1726" y="679"/>
                  <a:pt x="1726" y="66"/>
                  <a:pt x="1484" y="2"/>
                </a:cubicBezTo>
                <a:cubicBezTo>
                  <a:pt x="1479" y="1"/>
                  <a:pt x="1474" y="1"/>
                  <a:pt x="146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8"/>
          <p:cNvSpPr/>
          <p:nvPr/>
        </p:nvSpPr>
        <p:spPr>
          <a:xfrm rot="10800000">
            <a:off x="200854" y="2385672"/>
            <a:ext cx="106363" cy="98606"/>
          </a:xfrm>
          <a:custGeom>
            <a:rect b="b" l="l" r="r" t="t"/>
            <a:pathLst>
              <a:path extrusionOk="0" h="2110" w="2276">
                <a:moveTo>
                  <a:pt x="761" y="0"/>
                </a:moveTo>
                <a:cubicBezTo>
                  <a:pt x="738" y="0"/>
                  <a:pt x="716" y="4"/>
                  <a:pt x="694" y="13"/>
                </a:cubicBezTo>
                <a:cubicBezTo>
                  <a:pt x="533" y="77"/>
                  <a:pt x="614" y="690"/>
                  <a:pt x="614" y="690"/>
                </a:cubicBezTo>
                <a:cubicBezTo>
                  <a:pt x="614" y="690"/>
                  <a:pt x="1" y="819"/>
                  <a:pt x="17" y="948"/>
                </a:cubicBezTo>
                <a:cubicBezTo>
                  <a:pt x="17" y="1061"/>
                  <a:pt x="501" y="1368"/>
                  <a:pt x="501" y="1368"/>
                </a:cubicBezTo>
                <a:cubicBezTo>
                  <a:pt x="501" y="1368"/>
                  <a:pt x="422" y="2110"/>
                  <a:pt x="655" y="2110"/>
                </a:cubicBezTo>
                <a:cubicBezTo>
                  <a:pt x="657" y="2110"/>
                  <a:pt x="660" y="2110"/>
                  <a:pt x="662" y="2110"/>
                </a:cubicBezTo>
                <a:cubicBezTo>
                  <a:pt x="920" y="2077"/>
                  <a:pt x="1275" y="1497"/>
                  <a:pt x="1275" y="1497"/>
                </a:cubicBezTo>
                <a:cubicBezTo>
                  <a:pt x="1275" y="1497"/>
                  <a:pt x="1753" y="1736"/>
                  <a:pt x="2002" y="1736"/>
                </a:cubicBezTo>
                <a:cubicBezTo>
                  <a:pt x="2049" y="1736"/>
                  <a:pt x="2088" y="1727"/>
                  <a:pt x="2114" y="1706"/>
                </a:cubicBezTo>
                <a:cubicBezTo>
                  <a:pt x="2275" y="1561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7"/>
                </a:cubicBezTo>
                <a:cubicBezTo>
                  <a:pt x="1883" y="274"/>
                  <a:pt x="1854" y="268"/>
                  <a:pt x="1819" y="268"/>
                </a:cubicBezTo>
                <a:cubicBezTo>
                  <a:pt x="1637" y="268"/>
                  <a:pt x="1307" y="416"/>
                  <a:pt x="1307" y="416"/>
                </a:cubicBezTo>
                <a:cubicBezTo>
                  <a:pt x="1307" y="416"/>
                  <a:pt x="999" y="0"/>
                  <a:pt x="7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38"/>
          <p:cNvSpPr/>
          <p:nvPr/>
        </p:nvSpPr>
        <p:spPr>
          <a:xfrm rot="10800000">
            <a:off x="243989" y="3502073"/>
            <a:ext cx="99587" cy="84586"/>
          </a:xfrm>
          <a:custGeom>
            <a:rect b="b" l="l" r="r" t="t"/>
            <a:pathLst>
              <a:path extrusionOk="0" h="1810" w="2131">
                <a:moveTo>
                  <a:pt x="1583" y="0"/>
                </a:moveTo>
                <a:cubicBezTo>
                  <a:pt x="1568" y="0"/>
                  <a:pt x="1553" y="1"/>
                  <a:pt x="1537" y="3"/>
                </a:cubicBezTo>
                <a:cubicBezTo>
                  <a:pt x="989" y="67"/>
                  <a:pt x="1053" y="729"/>
                  <a:pt x="1053" y="729"/>
                </a:cubicBezTo>
                <a:cubicBezTo>
                  <a:pt x="970" y="491"/>
                  <a:pt x="768" y="389"/>
                  <a:pt x="573" y="389"/>
                </a:cubicBezTo>
                <a:cubicBezTo>
                  <a:pt x="280" y="389"/>
                  <a:pt x="1" y="621"/>
                  <a:pt x="166" y="971"/>
                </a:cubicBezTo>
                <a:cubicBezTo>
                  <a:pt x="424" y="1535"/>
                  <a:pt x="1489" y="1809"/>
                  <a:pt x="1489" y="1809"/>
                </a:cubicBezTo>
                <a:cubicBezTo>
                  <a:pt x="2131" y="1042"/>
                  <a:pt x="2089" y="0"/>
                  <a:pt x="1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38"/>
          <p:cNvSpPr/>
          <p:nvPr/>
        </p:nvSpPr>
        <p:spPr>
          <a:xfrm rot="8267748">
            <a:off x="236984" y="4379198"/>
            <a:ext cx="199922" cy="186383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38"/>
          <p:cNvSpPr/>
          <p:nvPr/>
        </p:nvSpPr>
        <p:spPr>
          <a:xfrm rot="8267748">
            <a:off x="417835" y="3159737"/>
            <a:ext cx="108118" cy="100224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TITLE_AND_TWO_COLUMNS_1_1_1_1"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39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04" name="Google Shape;904;p39"/>
          <p:cNvSpPr txBox="1"/>
          <p:nvPr>
            <p:ph idx="1" type="subTitle"/>
          </p:nvPr>
        </p:nvSpPr>
        <p:spPr>
          <a:xfrm>
            <a:off x="774100" y="22284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05" name="Google Shape;905;p39"/>
          <p:cNvSpPr txBox="1"/>
          <p:nvPr>
            <p:ph idx="2" type="subTitle"/>
          </p:nvPr>
        </p:nvSpPr>
        <p:spPr>
          <a:xfrm>
            <a:off x="774100" y="1845475"/>
            <a:ext cx="1892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06" name="Google Shape;906;p39"/>
          <p:cNvSpPr txBox="1"/>
          <p:nvPr>
            <p:ph idx="3" type="subTitle"/>
          </p:nvPr>
        </p:nvSpPr>
        <p:spPr>
          <a:xfrm>
            <a:off x="3625950" y="22284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07" name="Google Shape;907;p39"/>
          <p:cNvSpPr txBox="1"/>
          <p:nvPr>
            <p:ph idx="4" type="subTitle"/>
          </p:nvPr>
        </p:nvSpPr>
        <p:spPr>
          <a:xfrm>
            <a:off x="3625950" y="1845475"/>
            <a:ext cx="1892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08" name="Google Shape;908;p39"/>
          <p:cNvSpPr txBox="1"/>
          <p:nvPr>
            <p:ph idx="5" type="subTitle"/>
          </p:nvPr>
        </p:nvSpPr>
        <p:spPr>
          <a:xfrm>
            <a:off x="6477800" y="22284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09" name="Google Shape;909;p39"/>
          <p:cNvSpPr txBox="1"/>
          <p:nvPr>
            <p:ph idx="6" type="subTitle"/>
          </p:nvPr>
        </p:nvSpPr>
        <p:spPr>
          <a:xfrm>
            <a:off x="6477800" y="1845475"/>
            <a:ext cx="1892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10" name="Google Shape;910;p39"/>
          <p:cNvSpPr txBox="1"/>
          <p:nvPr>
            <p:ph idx="7" type="subTitle"/>
          </p:nvPr>
        </p:nvSpPr>
        <p:spPr>
          <a:xfrm>
            <a:off x="774100" y="39872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1" name="Google Shape;911;p39"/>
          <p:cNvSpPr txBox="1"/>
          <p:nvPr>
            <p:ph idx="8" type="subTitle"/>
          </p:nvPr>
        </p:nvSpPr>
        <p:spPr>
          <a:xfrm>
            <a:off x="774100" y="3604275"/>
            <a:ext cx="1892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12" name="Google Shape;912;p39"/>
          <p:cNvSpPr txBox="1"/>
          <p:nvPr>
            <p:ph idx="9" type="subTitle"/>
          </p:nvPr>
        </p:nvSpPr>
        <p:spPr>
          <a:xfrm>
            <a:off x="3625950" y="39872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3" name="Google Shape;913;p39"/>
          <p:cNvSpPr txBox="1"/>
          <p:nvPr>
            <p:ph idx="13" type="subTitle"/>
          </p:nvPr>
        </p:nvSpPr>
        <p:spPr>
          <a:xfrm>
            <a:off x="3625950" y="3604275"/>
            <a:ext cx="1892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14" name="Google Shape;914;p39"/>
          <p:cNvSpPr txBox="1"/>
          <p:nvPr>
            <p:ph idx="14" type="subTitle"/>
          </p:nvPr>
        </p:nvSpPr>
        <p:spPr>
          <a:xfrm>
            <a:off x="6477800" y="39872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5" name="Google Shape;915;p39"/>
          <p:cNvSpPr txBox="1"/>
          <p:nvPr>
            <p:ph idx="15" type="subTitle"/>
          </p:nvPr>
        </p:nvSpPr>
        <p:spPr>
          <a:xfrm>
            <a:off x="6477800" y="3604275"/>
            <a:ext cx="18921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grpSp>
        <p:nvGrpSpPr>
          <p:cNvPr id="916" name="Google Shape;916;p39"/>
          <p:cNvGrpSpPr/>
          <p:nvPr/>
        </p:nvGrpSpPr>
        <p:grpSpPr>
          <a:xfrm rot="2513458">
            <a:off x="50697" y="341879"/>
            <a:ext cx="329702" cy="278048"/>
            <a:chOff x="9" y="4555236"/>
            <a:chExt cx="329710" cy="278055"/>
          </a:xfrm>
        </p:grpSpPr>
        <p:sp>
          <p:nvSpPr>
            <p:cNvPr id="917" name="Google Shape;917;p39"/>
            <p:cNvSpPr/>
            <p:nvPr/>
          </p:nvSpPr>
          <p:spPr>
            <a:xfrm>
              <a:off x="6945" y="4555236"/>
              <a:ext cx="322774" cy="278055"/>
            </a:xfrm>
            <a:custGeom>
              <a:rect b="b" l="l" r="r" t="t"/>
              <a:pathLst>
                <a:path extrusionOk="0" h="12790" w="14847">
                  <a:moveTo>
                    <a:pt x="14846" y="0"/>
                  </a:moveTo>
                  <a:lnTo>
                    <a:pt x="14803" y="44"/>
                  </a:lnTo>
                  <a:cubicBezTo>
                    <a:pt x="11992" y="6984"/>
                    <a:pt x="1" y="7643"/>
                    <a:pt x="5052" y="12035"/>
                  </a:cubicBezTo>
                  <a:cubicBezTo>
                    <a:pt x="5653" y="12558"/>
                    <a:pt x="6249" y="12789"/>
                    <a:pt x="6833" y="12789"/>
                  </a:cubicBezTo>
                  <a:cubicBezTo>
                    <a:pt x="10902" y="12789"/>
                    <a:pt x="14386" y="1575"/>
                    <a:pt x="148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9" y="4604891"/>
              <a:ext cx="224683" cy="87025"/>
            </a:xfrm>
            <a:custGeom>
              <a:rect b="b" l="l" r="r" t="t"/>
              <a:pathLst>
                <a:path extrusionOk="0" h="4003" w="10335">
                  <a:moveTo>
                    <a:pt x="10290" y="0"/>
                  </a:moveTo>
                  <a:cubicBezTo>
                    <a:pt x="9155" y="691"/>
                    <a:pt x="7851" y="888"/>
                    <a:pt x="6567" y="888"/>
                  </a:cubicBezTo>
                  <a:cubicBezTo>
                    <a:pt x="4847" y="888"/>
                    <a:pt x="3163" y="533"/>
                    <a:pt x="1970" y="533"/>
                  </a:cubicBezTo>
                  <a:cubicBezTo>
                    <a:pt x="713" y="533"/>
                    <a:pt x="0" y="928"/>
                    <a:pt x="364" y="2548"/>
                  </a:cubicBezTo>
                  <a:cubicBezTo>
                    <a:pt x="599" y="3602"/>
                    <a:pt x="1299" y="4003"/>
                    <a:pt x="2226" y="4003"/>
                  </a:cubicBezTo>
                  <a:cubicBezTo>
                    <a:pt x="4932" y="4003"/>
                    <a:pt x="9582" y="589"/>
                    <a:pt x="1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9" name="Google Shape;919;p39"/>
          <p:cNvGrpSpPr/>
          <p:nvPr/>
        </p:nvGrpSpPr>
        <p:grpSpPr>
          <a:xfrm rot="2954749">
            <a:off x="8457919" y="155606"/>
            <a:ext cx="633081" cy="361920"/>
            <a:chOff x="5711420" y="1511848"/>
            <a:chExt cx="633096" cy="361928"/>
          </a:xfrm>
        </p:grpSpPr>
        <p:sp>
          <p:nvSpPr>
            <p:cNvPr id="920" name="Google Shape;920;p39"/>
            <p:cNvSpPr/>
            <p:nvPr/>
          </p:nvSpPr>
          <p:spPr>
            <a:xfrm>
              <a:off x="5711420" y="1544719"/>
              <a:ext cx="267728" cy="329057"/>
            </a:xfrm>
            <a:custGeom>
              <a:rect b="b" l="l" r="r" t="t"/>
              <a:pathLst>
                <a:path extrusionOk="0" h="15136" w="12315">
                  <a:moveTo>
                    <a:pt x="7397" y="1"/>
                  </a:moveTo>
                  <a:cubicBezTo>
                    <a:pt x="7094" y="1"/>
                    <a:pt x="6767" y="51"/>
                    <a:pt x="6413" y="158"/>
                  </a:cubicBezTo>
                  <a:cubicBezTo>
                    <a:pt x="0" y="2091"/>
                    <a:pt x="10673" y="7581"/>
                    <a:pt x="10454" y="15091"/>
                  </a:cubicBezTo>
                  <a:cubicBezTo>
                    <a:pt x="10454" y="15091"/>
                    <a:pt x="10454" y="15091"/>
                    <a:pt x="10454" y="15135"/>
                  </a:cubicBezTo>
                  <a:cubicBezTo>
                    <a:pt x="10702" y="13356"/>
                    <a:pt x="12314" y="1"/>
                    <a:pt x="73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9"/>
            <p:cNvSpPr/>
            <p:nvPr/>
          </p:nvSpPr>
          <p:spPr>
            <a:xfrm>
              <a:off x="6036069" y="1579569"/>
              <a:ext cx="308447" cy="291338"/>
            </a:xfrm>
            <a:custGeom>
              <a:rect b="b" l="l" r="r" t="t"/>
              <a:pathLst>
                <a:path extrusionOk="0" h="13401" w="14188">
                  <a:moveTo>
                    <a:pt x="7034" y="0"/>
                  </a:moveTo>
                  <a:cubicBezTo>
                    <a:pt x="3800" y="0"/>
                    <a:pt x="5107" y="9356"/>
                    <a:pt x="1" y="13357"/>
                  </a:cubicBezTo>
                  <a:cubicBezTo>
                    <a:pt x="1" y="13357"/>
                    <a:pt x="1" y="13401"/>
                    <a:pt x="1" y="13401"/>
                  </a:cubicBezTo>
                  <a:cubicBezTo>
                    <a:pt x="1582" y="12390"/>
                    <a:pt x="14187" y="4133"/>
                    <a:pt x="8873" y="707"/>
                  </a:cubicBezTo>
                  <a:cubicBezTo>
                    <a:pt x="8128" y="218"/>
                    <a:pt x="7528" y="0"/>
                    <a:pt x="7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9"/>
            <p:cNvSpPr/>
            <p:nvPr/>
          </p:nvSpPr>
          <p:spPr>
            <a:xfrm>
              <a:off x="5940585" y="1511848"/>
              <a:ext cx="186399" cy="223465"/>
            </a:xfrm>
            <a:custGeom>
              <a:rect b="b" l="l" r="r" t="t"/>
              <a:pathLst>
                <a:path extrusionOk="0" h="10279" w="8574">
                  <a:moveTo>
                    <a:pt x="4495" y="0"/>
                  </a:moveTo>
                  <a:cubicBezTo>
                    <a:pt x="4476" y="0"/>
                    <a:pt x="4456" y="1"/>
                    <a:pt x="4437" y="1"/>
                  </a:cubicBezTo>
                  <a:cubicBezTo>
                    <a:pt x="1" y="89"/>
                    <a:pt x="5798" y="5491"/>
                    <a:pt x="4305" y="10235"/>
                  </a:cubicBezTo>
                  <a:cubicBezTo>
                    <a:pt x="4305" y="10235"/>
                    <a:pt x="4305" y="10279"/>
                    <a:pt x="4305" y="10279"/>
                  </a:cubicBezTo>
                  <a:cubicBezTo>
                    <a:pt x="4786" y="9142"/>
                    <a:pt x="8573" y="0"/>
                    <a:pt x="44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3" name="Google Shape;923;p39"/>
          <p:cNvGrpSpPr/>
          <p:nvPr/>
        </p:nvGrpSpPr>
        <p:grpSpPr>
          <a:xfrm>
            <a:off x="431109" y="172111"/>
            <a:ext cx="173813" cy="188140"/>
            <a:chOff x="506734" y="3911461"/>
            <a:chExt cx="173813" cy="188140"/>
          </a:xfrm>
        </p:grpSpPr>
        <p:sp>
          <p:nvSpPr>
            <p:cNvPr id="924" name="Google Shape;924;p39"/>
            <p:cNvSpPr/>
            <p:nvPr/>
          </p:nvSpPr>
          <p:spPr>
            <a:xfrm>
              <a:off x="624197" y="4043251"/>
              <a:ext cx="56350" cy="56350"/>
            </a:xfrm>
            <a:custGeom>
              <a:rect b="b" l="l" r="r" t="t"/>
              <a:pathLst>
                <a:path extrusionOk="0" h="2592" w="2592">
                  <a:moveTo>
                    <a:pt x="1274" y="0"/>
                  </a:moveTo>
                  <a:cubicBezTo>
                    <a:pt x="571" y="0"/>
                    <a:pt x="0" y="615"/>
                    <a:pt x="0" y="1318"/>
                  </a:cubicBezTo>
                  <a:cubicBezTo>
                    <a:pt x="0" y="2020"/>
                    <a:pt x="571" y="2591"/>
                    <a:pt x="1274" y="2591"/>
                  </a:cubicBezTo>
                  <a:cubicBezTo>
                    <a:pt x="2020" y="2591"/>
                    <a:pt x="2591" y="2020"/>
                    <a:pt x="2591" y="1318"/>
                  </a:cubicBezTo>
                  <a:cubicBezTo>
                    <a:pt x="2591" y="615"/>
                    <a:pt x="2020" y="0"/>
                    <a:pt x="1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9"/>
            <p:cNvSpPr/>
            <p:nvPr/>
          </p:nvSpPr>
          <p:spPr>
            <a:xfrm>
              <a:off x="586956" y="3911461"/>
              <a:ext cx="65894" cy="56372"/>
            </a:xfrm>
            <a:custGeom>
              <a:rect b="b" l="l" r="r" t="t"/>
              <a:pathLst>
                <a:path extrusionOk="0" h="2593" w="3031">
                  <a:moveTo>
                    <a:pt x="1713" y="1"/>
                  </a:moveTo>
                  <a:cubicBezTo>
                    <a:pt x="571" y="1"/>
                    <a:pt x="0" y="1406"/>
                    <a:pt x="791" y="2197"/>
                  </a:cubicBezTo>
                  <a:cubicBezTo>
                    <a:pt x="1063" y="2470"/>
                    <a:pt x="1397" y="2592"/>
                    <a:pt x="1723" y="2592"/>
                  </a:cubicBezTo>
                  <a:cubicBezTo>
                    <a:pt x="2394" y="2592"/>
                    <a:pt x="3031" y="2073"/>
                    <a:pt x="3031" y="1275"/>
                  </a:cubicBezTo>
                  <a:cubicBezTo>
                    <a:pt x="3031" y="572"/>
                    <a:pt x="2416" y="1"/>
                    <a:pt x="1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9"/>
            <p:cNvSpPr/>
            <p:nvPr/>
          </p:nvSpPr>
          <p:spPr>
            <a:xfrm>
              <a:off x="506734" y="4004097"/>
              <a:ext cx="65916" cy="55720"/>
            </a:xfrm>
            <a:custGeom>
              <a:rect b="b" l="l" r="r" t="t"/>
              <a:pathLst>
                <a:path extrusionOk="0" h="2563" w="3032">
                  <a:moveTo>
                    <a:pt x="1714" y="0"/>
                  </a:moveTo>
                  <a:cubicBezTo>
                    <a:pt x="572" y="0"/>
                    <a:pt x="1" y="1362"/>
                    <a:pt x="791" y="2196"/>
                  </a:cubicBezTo>
                  <a:cubicBezTo>
                    <a:pt x="1058" y="2449"/>
                    <a:pt x="1384" y="2563"/>
                    <a:pt x="1703" y="2563"/>
                  </a:cubicBezTo>
                  <a:cubicBezTo>
                    <a:pt x="2381" y="2563"/>
                    <a:pt x="3031" y="2050"/>
                    <a:pt x="3031" y="1274"/>
                  </a:cubicBezTo>
                  <a:cubicBezTo>
                    <a:pt x="3031" y="571"/>
                    <a:pt x="2416" y="0"/>
                    <a:pt x="17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2">
  <p:cSld name="TITLE_AND_TWO_COLUMNS_1_1_1_1_1"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40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29" name="Google Shape;929;p40"/>
          <p:cNvSpPr txBox="1"/>
          <p:nvPr>
            <p:ph idx="1" type="subTitle"/>
          </p:nvPr>
        </p:nvSpPr>
        <p:spPr>
          <a:xfrm>
            <a:off x="713225" y="1631463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30" name="Google Shape;930;p40"/>
          <p:cNvSpPr txBox="1"/>
          <p:nvPr>
            <p:ph idx="2" type="subTitle"/>
          </p:nvPr>
        </p:nvSpPr>
        <p:spPr>
          <a:xfrm>
            <a:off x="713225" y="1318863"/>
            <a:ext cx="18921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31" name="Google Shape;931;p40"/>
          <p:cNvSpPr txBox="1"/>
          <p:nvPr>
            <p:ph idx="3" type="subTitle"/>
          </p:nvPr>
        </p:nvSpPr>
        <p:spPr>
          <a:xfrm>
            <a:off x="6538675" y="1631475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32" name="Google Shape;932;p40"/>
          <p:cNvSpPr txBox="1"/>
          <p:nvPr>
            <p:ph idx="4" type="subTitle"/>
          </p:nvPr>
        </p:nvSpPr>
        <p:spPr>
          <a:xfrm>
            <a:off x="6538675" y="1318875"/>
            <a:ext cx="18921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33" name="Google Shape;933;p40"/>
          <p:cNvSpPr txBox="1"/>
          <p:nvPr>
            <p:ph idx="5" type="subTitle"/>
          </p:nvPr>
        </p:nvSpPr>
        <p:spPr>
          <a:xfrm>
            <a:off x="6538650" y="2809650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34" name="Google Shape;934;p40"/>
          <p:cNvSpPr txBox="1"/>
          <p:nvPr>
            <p:ph idx="6" type="subTitle"/>
          </p:nvPr>
        </p:nvSpPr>
        <p:spPr>
          <a:xfrm>
            <a:off x="6538650" y="2497050"/>
            <a:ext cx="18921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35" name="Google Shape;935;p40"/>
          <p:cNvSpPr txBox="1"/>
          <p:nvPr>
            <p:ph idx="7" type="subTitle"/>
          </p:nvPr>
        </p:nvSpPr>
        <p:spPr>
          <a:xfrm>
            <a:off x="713175" y="3987825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36" name="Google Shape;936;p40"/>
          <p:cNvSpPr txBox="1"/>
          <p:nvPr>
            <p:ph idx="8" type="subTitle"/>
          </p:nvPr>
        </p:nvSpPr>
        <p:spPr>
          <a:xfrm>
            <a:off x="713175" y="3675225"/>
            <a:ext cx="18921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37" name="Google Shape;937;p40"/>
          <p:cNvSpPr txBox="1"/>
          <p:nvPr>
            <p:ph idx="9" type="subTitle"/>
          </p:nvPr>
        </p:nvSpPr>
        <p:spPr>
          <a:xfrm>
            <a:off x="713200" y="2809644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38" name="Google Shape;938;p40"/>
          <p:cNvSpPr txBox="1"/>
          <p:nvPr>
            <p:ph idx="13" type="subTitle"/>
          </p:nvPr>
        </p:nvSpPr>
        <p:spPr>
          <a:xfrm>
            <a:off x="713200" y="2497044"/>
            <a:ext cx="18921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39" name="Google Shape;939;p40"/>
          <p:cNvSpPr txBox="1"/>
          <p:nvPr>
            <p:ph idx="14" type="subTitle"/>
          </p:nvPr>
        </p:nvSpPr>
        <p:spPr>
          <a:xfrm>
            <a:off x="6538625" y="3987825"/>
            <a:ext cx="18921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40" name="Google Shape;940;p40"/>
          <p:cNvSpPr txBox="1"/>
          <p:nvPr>
            <p:ph idx="15" type="subTitle"/>
          </p:nvPr>
        </p:nvSpPr>
        <p:spPr>
          <a:xfrm>
            <a:off x="6538625" y="3675225"/>
            <a:ext cx="1892100" cy="3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41" name="Google Shape;941;p40"/>
          <p:cNvSpPr/>
          <p:nvPr/>
        </p:nvSpPr>
        <p:spPr>
          <a:xfrm>
            <a:off x="119071" y="730655"/>
            <a:ext cx="184722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40"/>
          <p:cNvSpPr/>
          <p:nvPr/>
        </p:nvSpPr>
        <p:spPr>
          <a:xfrm rot="-342343">
            <a:off x="292736" y="547677"/>
            <a:ext cx="174224" cy="19999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40"/>
          <p:cNvSpPr/>
          <p:nvPr/>
        </p:nvSpPr>
        <p:spPr>
          <a:xfrm rot="3599399">
            <a:off x="455900" y="808853"/>
            <a:ext cx="116601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40"/>
          <p:cNvSpPr/>
          <p:nvPr/>
        </p:nvSpPr>
        <p:spPr>
          <a:xfrm rot="2038481">
            <a:off x="8584971" y="632657"/>
            <a:ext cx="184721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40"/>
          <p:cNvSpPr/>
          <p:nvPr/>
        </p:nvSpPr>
        <p:spPr>
          <a:xfrm rot="1696256">
            <a:off x="8835507" y="576069"/>
            <a:ext cx="174222" cy="199994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40"/>
          <p:cNvSpPr/>
          <p:nvPr/>
        </p:nvSpPr>
        <p:spPr>
          <a:xfrm rot="5637856">
            <a:off x="8848258" y="873384"/>
            <a:ext cx="116600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"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41"/>
          <p:cNvSpPr txBox="1"/>
          <p:nvPr>
            <p:ph type="title"/>
          </p:nvPr>
        </p:nvSpPr>
        <p:spPr>
          <a:xfrm>
            <a:off x="2793750" y="615700"/>
            <a:ext cx="3556500" cy="6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949" name="Google Shape;949;p41"/>
          <p:cNvSpPr txBox="1"/>
          <p:nvPr>
            <p:ph idx="1" type="subTitle"/>
          </p:nvPr>
        </p:nvSpPr>
        <p:spPr>
          <a:xfrm>
            <a:off x="2793750" y="1908600"/>
            <a:ext cx="35565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50" name="Google Shape;950;p41"/>
          <p:cNvSpPr txBox="1"/>
          <p:nvPr>
            <p:ph idx="2" type="subTitle"/>
          </p:nvPr>
        </p:nvSpPr>
        <p:spPr>
          <a:xfrm>
            <a:off x="2793750" y="1458075"/>
            <a:ext cx="35565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51" name="Google Shape;951;p41"/>
          <p:cNvSpPr txBox="1"/>
          <p:nvPr/>
        </p:nvSpPr>
        <p:spPr>
          <a:xfrm>
            <a:off x="2766150" y="3646500"/>
            <a:ext cx="36117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Livvic Light"/>
                <a:ea typeface="Livvic Light"/>
                <a:cs typeface="Livvic Light"/>
                <a:sym typeface="Livvic Light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lt1"/>
                </a:solidFill>
                <a:uFill>
                  <a:noFill/>
                </a:uFill>
                <a:latin typeface="Livvic"/>
                <a:ea typeface="Livvic"/>
                <a:cs typeface="Livvic"/>
                <a:sym typeface="Livvic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lt1"/>
                </a:solidFill>
                <a:latin typeface="Livvic Light"/>
                <a:ea typeface="Livvic Light"/>
                <a:cs typeface="Livvic Light"/>
                <a:sym typeface="Livvic Light"/>
              </a:rPr>
              <a:t>, including icons by </a:t>
            </a:r>
            <a:r>
              <a:rPr b="1" i="0" lang="en" sz="1200" u="none" cap="none" strike="noStrike">
                <a:solidFill>
                  <a:schemeClr val="lt1"/>
                </a:solidFill>
                <a:uFill>
                  <a:noFill/>
                </a:uFill>
                <a:latin typeface="Livvic"/>
                <a:ea typeface="Livvic"/>
                <a:cs typeface="Livvic"/>
                <a:sym typeface="Livv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lt1"/>
                </a:solidFill>
                <a:latin typeface="Livvic Light"/>
                <a:ea typeface="Livvic Light"/>
                <a:cs typeface="Livvic Light"/>
                <a:sym typeface="Livvic Light"/>
              </a:rPr>
              <a:t>, and infographics &amp; images by </a:t>
            </a:r>
            <a:r>
              <a:rPr b="1" i="0" lang="en" sz="1200" u="none" cap="none" strike="noStrike">
                <a:solidFill>
                  <a:schemeClr val="lt1"/>
                </a:solidFill>
                <a:uFill>
                  <a:noFill/>
                </a:uFill>
                <a:latin typeface="Livvic"/>
                <a:ea typeface="Livvic"/>
                <a:cs typeface="Livvic"/>
                <a:sym typeface="Livv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i="0" sz="1200" u="none" cap="none" strike="noStrike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grpSp>
        <p:nvGrpSpPr>
          <p:cNvPr id="952" name="Google Shape;952;p41"/>
          <p:cNvGrpSpPr/>
          <p:nvPr/>
        </p:nvGrpSpPr>
        <p:grpSpPr>
          <a:xfrm rot="-3657841">
            <a:off x="645445" y="1338702"/>
            <a:ext cx="388298" cy="316235"/>
            <a:chOff x="5353025" y="270800"/>
            <a:chExt cx="259950" cy="211725"/>
          </a:xfrm>
        </p:grpSpPr>
        <p:sp>
          <p:nvSpPr>
            <p:cNvPr id="953" name="Google Shape;953;p41"/>
            <p:cNvSpPr/>
            <p:nvPr/>
          </p:nvSpPr>
          <p:spPr>
            <a:xfrm>
              <a:off x="5360925" y="270800"/>
              <a:ext cx="252050" cy="211725"/>
            </a:xfrm>
            <a:custGeom>
              <a:rect b="b" l="l" r="r" t="t"/>
              <a:pathLst>
                <a:path extrusionOk="0" h="8469" w="10082">
                  <a:moveTo>
                    <a:pt x="3648" y="0"/>
                  </a:moveTo>
                  <a:cubicBezTo>
                    <a:pt x="3043" y="0"/>
                    <a:pt x="3291" y="2984"/>
                    <a:pt x="3291" y="2984"/>
                  </a:cubicBezTo>
                  <a:cubicBezTo>
                    <a:pt x="3291" y="2984"/>
                    <a:pt x="242" y="5968"/>
                    <a:pt x="113" y="6694"/>
                  </a:cubicBezTo>
                  <a:cubicBezTo>
                    <a:pt x="0" y="7403"/>
                    <a:pt x="10082" y="8468"/>
                    <a:pt x="10082" y="8468"/>
                  </a:cubicBezTo>
                  <a:cubicBezTo>
                    <a:pt x="10082" y="8468"/>
                    <a:pt x="4533" y="1032"/>
                    <a:pt x="4194" y="516"/>
                  </a:cubicBezTo>
                  <a:cubicBezTo>
                    <a:pt x="3961" y="150"/>
                    <a:pt x="3783" y="0"/>
                    <a:pt x="3648" y="0"/>
                  </a:cubicBezTo>
                  <a:close/>
                </a:path>
              </a:pathLst>
            </a:custGeom>
            <a:solidFill>
              <a:srgbClr val="0E79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41"/>
            <p:cNvSpPr/>
            <p:nvPr/>
          </p:nvSpPr>
          <p:spPr>
            <a:xfrm>
              <a:off x="5354175" y="322800"/>
              <a:ext cx="243150" cy="137175"/>
            </a:xfrm>
            <a:custGeom>
              <a:rect b="b" l="l" r="r" t="t"/>
              <a:pathLst>
                <a:path extrusionOk="0" h="5487" w="9726">
                  <a:moveTo>
                    <a:pt x="3577" y="0"/>
                  </a:moveTo>
                  <a:cubicBezTo>
                    <a:pt x="3255" y="49"/>
                    <a:pt x="190" y="2678"/>
                    <a:pt x="12" y="2920"/>
                  </a:cubicBezTo>
                  <a:cubicBezTo>
                    <a:pt x="0" y="2938"/>
                    <a:pt x="5" y="2947"/>
                    <a:pt x="24" y="2947"/>
                  </a:cubicBezTo>
                  <a:cubicBezTo>
                    <a:pt x="261" y="2947"/>
                    <a:pt x="2671" y="1692"/>
                    <a:pt x="3222" y="1662"/>
                  </a:cubicBezTo>
                  <a:cubicBezTo>
                    <a:pt x="3226" y="1662"/>
                    <a:pt x="3230" y="1661"/>
                    <a:pt x="3234" y="1661"/>
                  </a:cubicBezTo>
                  <a:cubicBezTo>
                    <a:pt x="3873" y="1661"/>
                    <a:pt x="8035" y="5357"/>
                    <a:pt x="8949" y="5485"/>
                  </a:cubicBezTo>
                  <a:cubicBezTo>
                    <a:pt x="8959" y="5486"/>
                    <a:pt x="8969" y="5487"/>
                    <a:pt x="8977" y="5487"/>
                  </a:cubicBezTo>
                  <a:cubicBezTo>
                    <a:pt x="9726" y="5487"/>
                    <a:pt x="3577" y="0"/>
                    <a:pt x="3577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41"/>
            <p:cNvSpPr/>
            <p:nvPr/>
          </p:nvSpPr>
          <p:spPr>
            <a:xfrm>
              <a:off x="5353025" y="362700"/>
              <a:ext cx="81825" cy="35250"/>
            </a:xfrm>
            <a:custGeom>
              <a:rect b="b" l="l" r="r" t="t"/>
              <a:pathLst>
                <a:path extrusionOk="0" h="1410" w="3273">
                  <a:moveTo>
                    <a:pt x="3141" y="0"/>
                  </a:moveTo>
                  <a:cubicBezTo>
                    <a:pt x="2577" y="0"/>
                    <a:pt x="1" y="1275"/>
                    <a:pt x="42" y="1372"/>
                  </a:cubicBezTo>
                  <a:cubicBezTo>
                    <a:pt x="53" y="1398"/>
                    <a:pt x="144" y="1410"/>
                    <a:pt x="281" y="1410"/>
                  </a:cubicBezTo>
                  <a:cubicBezTo>
                    <a:pt x="742" y="1410"/>
                    <a:pt x="1729" y="1280"/>
                    <a:pt x="1978" y="1130"/>
                  </a:cubicBezTo>
                  <a:cubicBezTo>
                    <a:pt x="2413" y="824"/>
                    <a:pt x="2833" y="469"/>
                    <a:pt x="3236" y="114"/>
                  </a:cubicBezTo>
                  <a:cubicBezTo>
                    <a:pt x="3272" y="35"/>
                    <a:pt x="3234" y="0"/>
                    <a:pt x="314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6" name="Google Shape;956;p41"/>
          <p:cNvSpPr/>
          <p:nvPr/>
        </p:nvSpPr>
        <p:spPr>
          <a:xfrm>
            <a:off x="704286" y="208379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41"/>
          <p:cNvSpPr/>
          <p:nvPr/>
        </p:nvSpPr>
        <p:spPr>
          <a:xfrm rot="-1624112">
            <a:off x="321878" y="1886626"/>
            <a:ext cx="191409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41"/>
          <p:cNvSpPr/>
          <p:nvPr/>
        </p:nvSpPr>
        <p:spPr>
          <a:xfrm>
            <a:off x="890683" y="3354306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41"/>
          <p:cNvSpPr/>
          <p:nvPr/>
        </p:nvSpPr>
        <p:spPr>
          <a:xfrm rot="-1981394">
            <a:off x="248029" y="996948"/>
            <a:ext cx="191413" cy="149935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41"/>
          <p:cNvSpPr/>
          <p:nvPr/>
        </p:nvSpPr>
        <p:spPr>
          <a:xfrm>
            <a:off x="8759082" y="3520722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41"/>
          <p:cNvSpPr/>
          <p:nvPr/>
        </p:nvSpPr>
        <p:spPr>
          <a:xfrm>
            <a:off x="783879" y="179607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41"/>
          <p:cNvSpPr/>
          <p:nvPr/>
        </p:nvSpPr>
        <p:spPr>
          <a:xfrm>
            <a:off x="1213733" y="1893393"/>
            <a:ext cx="108118" cy="100225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41"/>
          <p:cNvSpPr/>
          <p:nvPr/>
        </p:nvSpPr>
        <p:spPr>
          <a:xfrm>
            <a:off x="8152254" y="2124794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41"/>
          <p:cNvSpPr/>
          <p:nvPr/>
        </p:nvSpPr>
        <p:spPr>
          <a:xfrm>
            <a:off x="7945370" y="1021809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41"/>
          <p:cNvSpPr/>
          <p:nvPr/>
        </p:nvSpPr>
        <p:spPr>
          <a:xfrm>
            <a:off x="7487286" y="446296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41"/>
          <p:cNvSpPr/>
          <p:nvPr/>
        </p:nvSpPr>
        <p:spPr>
          <a:xfrm>
            <a:off x="8940507" y="181684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41"/>
          <p:cNvSpPr/>
          <p:nvPr/>
        </p:nvSpPr>
        <p:spPr>
          <a:xfrm>
            <a:off x="8751223" y="1061333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41"/>
          <p:cNvSpPr/>
          <p:nvPr/>
        </p:nvSpPr>
        <p:spPr>
          <a:xfrm>
            <a:off x="355982" y="4893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41"/>
          <p:cNvSpPr/>
          <p:nvPr/>
        </p:nvSpPr>
        <p:spPr>
          <a:xfrm rot="-2330643">
            <a:off x="138715" y="99203"/>
            <a:ext cx="191405" cy="149929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41"/>
          <p:cNvSpPr/>
          <p:nvPr/>
        </p:nvSpPr>
        <p:spPr>
          <a:xfrm>
            <a:off x="766186" y="794438"/>
            <a:ext cx="147327" cy="11540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41"/>
          <p:cNvSpPr/>
          <p:nvPr/>
        </p:nvSpPr>
        <p:spPr>
          <a:xfrm rot="-2700000">
            <a:off x="8283436" y="400313"/>
            <a:ext cx="147327" cy="11540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41"/>
          <p:cNvSpPr/>
          <p:nvPr/>
        </p:nvSpPr>
        <p:spPr>
          <a:xfrm>
            <a:off x="8714282" y="4893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3" name="Google Shape;973;p41"/>
          <p:cNvGrpSpPr/>
          <p:nvPr/>
        </p:nvGrpSpPr>
        <p:grpSpPr>
          <a:xfrm>
            <a:off x="536924" y="4093506"/>
            <a:ext cx="274649" cy="245420"/>
            <a:chOff x="788486" y="3918006"/>
            <a:chExt cx="274649" cy="245420"/>
          </a:xfrm>
        </p:grpSpPr>
        <p:sp>
          <p:nvSpPr>
            <p:cNvPr id="974" name="Google Shape;974;p41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41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41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7" name="Google Shape;977;p41"/>
          <p:cNvSpPr/>
          <p:nvPr/>
        </p:nvSpPr>
        <p:spPr>
          <a:xfrm>
            <a:off x="243761" y="4794221"/>
            <a:ext cx="199923" cy="186385"/>
          </a:xfrm>
          <a:custGeom>
            <a:rect b="b" l="l" r="r" t="t"/>
            <a:pathLst>
              <a:path extrusionOk="0" h="3896" w="4179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8" name="Google Shape;978;p41"/>
          <p:cNvGrpSpPr/>
          <p:nvPr/>
        </p:nvGrpSpPr>
        <p:grpSpPr>
          <a:xfrm>
            <a:off x="1102265" y="4352965"/>
            <a:ext cx="191411" cy="371485"/>
            <a:chOff x="259803" y="3974215"/>
            <a:chExt cx="191411" cy="371485"/>
          </a:xfrm>
        </p:grpSpPr>
        <p:sp>
          <p:nvSpPr>
            <p:cNvPr id="979" name="Google Shape;979;p41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41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41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2" name="Google Shape;982;p41"/>
          <p:cNvGrpSpPr/>
          <p:nvPr/>
        </p:nvGrpSpPr>
        <p:grpSpPr>
          <a:xfrm rot="2057161">
            <a:off x="1213761" y="2597110"/>
            <a:ext cx="239242" cy="347310"/>
            <a:chOff x="770999" y="2883387"/>
            <a:chExt cx="239252" cy="347325"/>
          </a:xfrm>
        </p:grpSpPr>
        <p:sp>
          <p:nvSpPr>
            <p:cNvPr id="983" name="Google Shape;983;p41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41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41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41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41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8" name="Google Shape;988;p41"/>
          <p:cNvSpPr/>
          <p:nvPr/>
        </p:nvSpPr>
        <p:spPr>
          <a:xfrm>
            <a:off x="8261391" y="2580851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41"/>
          <p:cNvSpPr/>
          <p:nvPr/>
        </p:nvSpPr>
        <p:spPr>
          <a:xfrm>
            <a:off x="657634" y="467217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41"/>
          <p:cNvSpPr/>
          <p:nvPr/>
        </p:nvSpPr>
        <p:spPr>
          <a:xfrm>
            <a:off x="672854" y="2851319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41"/>
          <p:cNvSpPr/>
          <p:nvPr/>
        </p:nvSpPr>
        <p:spPr>
          <a:xfrm rot="-970913">
            <a:off x="138704" y="429330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41"/>
          <p:cNvSpPr/>
          <p:nvPr/>
        </p:nvSpPr>
        <p:spPr>
          <a:xfrm>
            <a:off x="1403082" y="49100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3" name="Google Shape;993;p41"/>
          <p:cNvGrpSpPr/>
          <p:nvPr/>
        </p:nvGrpSpPr>
        <p:grpSpPr>
          <a:xfrm rot="2988645">
            <a:off x="277906" y="3379622"/>
            <a:ext cx="279379" cy="333007"/>
            <a:chOff x="2353462" y="4608563"/>
            <a:chExt cx="279386" cy="333014"/>
          </a:xfrm>
        </p:grpSpPr>
        <p:sp>
          <p:nvSpPr>
            <p:cNvPr id="994" name="Google Shape;994;p41"/>
            <p:cNvSpPr/>
            <p:nvPr/>
          </p:nvSpPr>
          <p:spPr>
            <a:xfrm>
              <a:off x="2486987" y="48303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41"/>
            <p:cNvSpPr/>
            <p:nvPr/>
          </p:nvSpPr>
          <p:spPr>
            <a:xfrm>
              <a:off x="2476940" y="48570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41"/>
            <p:cNvSpPr/>
            <p:nvPr/>
          </p:nvSpPr>
          <p:spPr>
            <a:xfrm>
              <a:off x="2353462" y="46085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7" name="Google Shape;997;p41"/>
          <p:cNvGrpSpPr/>
          <p:nvPr/>
        </p:nvGrpSpPr>
        <p:grpSpPr>
          <a:xfrm>
            <a:off x="7565334" y="2340226"/>
            <a:ext cx="279386" cy="333014"/>
            <a:chOff x="319987" y="2888363"/>
            <a:chExt cx="279386" cy="333014"/>
          </a:xfrm>
        </p:grpSpPr>
        <p:sp>
          <p:nvSpPr>
            <p:cNvPr id="998" name="Google Shape;998;p41"/>
            <p:cNvSpPr/>
            <p:nvPr/>
          </p:nvSpPr>
          <p:spPr>
            <a:xfrm>
              <a:off x="453512" y="31101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41"/>
            <p:cNvSpPr/>
            <p:nvPr/>
          </p:nvSpPr>
          <p:spPr>
            <a:xfrm>
              <a:off x="443465" y="31368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41"/>
            <p:cNvSpPr/>
            <p:nvPr/>
          </p:nvSpPr>
          <p:spPr>
            <a:xfrm>
              <a:off x="319987" y="28883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1" name="Google Shape;1001;p41"/>
          <p:cNvGrpSpPr/>
          <p:nvPr/>
        </p:nvGrpSpPr>
        <p:grpSpPr>
          <a:xfrm flipH="1" rot="-3055286">
            <a:off x="8717798" y="2736415"/>
            <a:ext cx="191415" cy="371494"/>
            <a:chOff x="259803" y="3974215"/>
            <a:chExt cx="191411" cy="371485"/>
          </a:xfrm>
        </p:grpSpPr>
        <p:sp>
          <p:nvSpPr>
            <p:cNvPr id="1002" name="Google Shape;1002;p41"/>
            <p:cNvSpPr/>
            <p:nvPr/>
          </p:nvSpPr>
          <p:spPr>
            <a:xfrm>
              <a:off x="395624" y="4287335"/>
              <a:ext cx="55590" cy="58365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359360" y="4228873"/>
              <a:ext cx="81806" cy="66402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259803" y="3974215"/>
              <a:ext cx="174425" cy="276324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5" name="Google Shape;1005;p41"/>
          <p:cNvSpPr/>
          <p:nvPr/>
        </p:nvSpPr>
        <p:spPr>
          <a:xfrm flipH="1">
            <a:off x="8910817" y="431602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41"/>
          <p:cNvSpPr/>
          <p:nvPr/>
        </p:nvSpPr>
        <p:spPr>
          <a:xfrm flipH="1">
            <a:off x="7844718" y="2047732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41"/>
          <p:cNvSpPr/>
          <p:nvPr/>
        </p:nvSpPr>
        <p:spPr>
          <a:xfrm flipH="1" rot="970913">
            <a:off x="8248117" y="4463750"/>
            <a:ext cx="191409" cy="14993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41"/>
          <p:cNvSpPr/>
          <p:nvPr/>
        </p:nvSpPr>
        <p:spPr>
          <a:xfrm flipH="1">
            <a:off x="8049312" y="483729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rgbClr val="0F70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9" name="Google Shape;1009;p41"/>
          <p:cNvGrpSpPr/>
          <p:nvPr/>
        </p:nvGrpSpPr>
        <p:grpSpPr>
          <a:xfrm rot="1331066">
            <a:off x="8595482" y="4764693"/>
            <a:ext cx="274657" cy="245427"/>
            <a:chOff x="788486" y="3918006"/>
            <a:chExt cx="274649" cy="245420"/>
          </a:xfrm>
        </p:grpSpPr>
        <p:sp>
          <p:nvSpPr>
            <p:cNvPr id="1010" name="Google Shape;1010;p41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3" name="Google Shape;1013;p41"/>
          <p:cNvGrpSpPr/>
          <p:nvPr/>
        </p:nvGrpSpPr>
        <p:grpSpPr>
          <a:xfrm>
            <a:off x="1148162" y="284350"/>
            <a:ext cx="239252" cy="347325"/>
            <a:chOff x="770999" y="2883387"/>
            <a:chExt cx="239252" cy="347325"/>
          </a:xfrm>
        </p:grpSpPr>
        <p:sp>
          <p:nvSpPr>
            <p:cNvPr id="1014" name="Google Shape;1014;p41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9" name="Google Shape;1019;p41"/>
          <p:cNvSpPr/>
          <p:nvPr/>
        </p:nvSpPr>
        <p:spPr>
          <a:xfrm rot="-2700000">
            <a:off x="317486" y="2548563"/>
            <a:ext cx="147327" cy="115402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41"/>
          <p:cNvSpPr/>
          <p:nvPr/>
        </p:nvSpPr>
        <p:spPr>
          <a:xfrm>
            <a:off x="112845" y="3113559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1" name="Google Shape;1021;p41"/>
          <p:cNvGrpSpPr/>
          <p:nvPr/>
        </p:nvGrpSpPr>
        <p:grpSpPr>
          <a:xfrm>
            <a:off x="8559334" y="4004926"/>
            <a:ext cx="279386" cy="333014"/>
            <a:chOff x="319987" y="2888363"/>
            <a:chExt cx="279386" cy="333014"/>
          </a:xfrm>
        </p:grpSpPr>
        <p:sp>
          <p:nvSpPr>
            <p:cNvPr id="1022" name="Google Shape;1022;p41"/>
            <p:cNvSpPr/>
            <p:nvPr/>
          </p:nvSpPr>
          <p:spPr>
            <a:xfrm>
              <a:off x="453512" y="3110107"/>
              <a:ext cx="118691" cy="43008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41"/>
            <p:cNvSpPr/>
            <p:nvPr/>
          </p:nvSpPr>
          <p:spPr>
            <a:xfrm>
              <a:off x="443465" y="3136803"/>
              <a:ext cx="118739" cy="42530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41"/>
            <p:cNvSpPr/>
            <p:nvPr/>
          </p:nvSpPr>
          <p:spPr>
            <a:xfrm>
              <a:off x="319987" y="2888363"/>
              <a:ext cx="279386" cy="333014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5" name="Google Shape;1025;p41"/>
          <p:cNvGrpSpPr/>
          <p:nvPr/>
        </p:nvGrpSpPr>
        <p:grpSpPr>
          <a:xfrm rot="-721961">
            <a:off x="7627556" y="4214052"/>
            <a:ext cx="378697" cy="308422"/>
            <a:chOff x="5353025" y="270800"/>
            <a:chExt cx="259950" cy="211725"/>
          </a:xfrm>
        </p:grpSpPr>
        <p:sp>
          <p:nvSpPr>
            <p:cNvPr id="1026" name="Google Shape;1026;p41"/>
            <p:cNvSpPr/>
            <p:nvPr/>
          </p:nvSpPr>
          <p:spPr>
            <a:xfrm>
              <a:off x="5360925" y="270800"/>
              <a:ext cx="252050" cy="211725"/>
            </a:xfrm>
            <a:custGeom>
              <a:rect b="b" l="l" r="r" t="t"/>
              <a:pathLst>
                <a:path extrusionOk="0" h="8469" w="10082">
                  <a:moveTo>
                    <a:pt x="3648" y="0"/>
                  </a:moveTo>
                  <a:cubicBezTo>
                    <a:pt x="3043" y="0"/>
                    <a:pt x="3291" y="2984"/>
                    <a:pt x="3291" y="2984"/>
                  </a:cubicBezTo>
                  <a:cubicBezTo>
                    <a:pt x="3291" y="2984"/>
                    <a:pt x="242" y="5968"/>
                    <a:pt x="113" y="6694"/>
                  </a:cubicBezTo>
                  <a:cubicBezTo>
                    <a:pt x="0" y="7403"/>
                    <a:pt x="10082" y="8468"/>
                    <a:pt x="10082" y="8468"/>
                  </a:cubicBezTo>
                  <a:cubicBezTo>
                    <a:pt x="10082" y="8468"/>
                    <a:pt x="4533" y="1032"/>
                    <a:pt x="4194" y="516"/>
                  </a:cubicBezTo>
                  <a:cubicBezTo>
                    <a:pt x="3961" y="150"/>
                    <a:pt x="3783" y="0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1"/>
            <p:cNvSpPr/>
            <p:nvPr/>
          </p:nvSpPr>
          <p:spPr>
            <a:xfrm>
              <a:off x="5354175" y="322800"/>
              <a:ext cx="243150" cy="137175"/>
            </a:xfrm>
            <a:custGeom>
              <a:rect b="b" l="l" r="r" t="t"/>
              <a:pathLst>
                <a:path extrusionOk="0" h="5487" w="9726">
                  <a:moveTo>
                    <a:pt x="3577" y="0"/>
                  </a:moveTo>
                  <a:cubicBezTo>
                    <a:pt x="3255" y="49"/>
                    <a:pt x="190" y="2678"/>
                    <a:pt x="12" y="2920"/>
                  </a:cubicBezTo>
                  <a:cubicBezTo>
                    <a:pt x="0" y="2938"/>
                    <a:pt x="5" y="2947"/>
                    <a:pt x="24" y="2947"/>
                  </a:cubicBezTo>
                  <a:cubicBezTo>
                    <a:pt x="261" y="2947"/>
                    <a:pt x="2671" y="1692"/>
                    <a:pt x="3222" y="1662"/>
                  </a:cubicBezTo>
                  <a:cubicBezTo>
                    <a:pt x="3226" y="1662"/>
                    <a:pt x="3230" y="1661"/>
                    <a:pt x="3234" y="1661"/>
                  </a:cubicBezTo>
                  <a:cubicBezTo>
                    <a:pt x="3873" y="1661"/>
                    <a:pt x="8035" y="5357"/>
                    <a:pt x="8949" y="5485"/>
                  </a:cubicBezTo>
                  <a:cubicBezTo>
                    <a:pt x="8959" y="5486"/>
                    <a:pt x="8969" y="5487"/>
                    <a:pt x="8977" y="5487"/>
                  </a:cubicBezTo>
                  <a:cubicBezTo>
                    <a:pt x="9726" y="5487"/>
                    <a:pt x="3577" y="0"/>
                    <a:pt x="3577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1"/>
            <p:cNvSpPr/>
            <p:nvPr/>
          </p:nvSpPr>
          <p:spPr>
            <a:xfrm>
              <a:off x="5353025" y="362700"/>
              <a:ext cx="81825" cy="35250"/>
            </a:xfrm>
            <a:custGeom>
              <a:rect b="b" l="l" r="r" t="t"/>
              <a:pathLst>
                <a:path extrusionOk="0" h="1410" w="3273">
                  <a:moveTo>
                    <a:pt x="3141" y="0"/>
                  </a:moveTo>
                  <a:cubicBezTo>
                    <a:pt x="2577" y="0"/>
                    <a:pt x="1" y="1275"/>
                    <a:pt x="42" y="1372"/>
                  </a:cubicBezTo>
                  <a:cubicBezTo>
                    <a:pt x="53" y="1398"/>
                    <a:pt x="144" y="1410"/>
                    <a:pt x="281" y="1410"/>
                  </a:cubicBezTo>
                  <a:cubicBezTo>
                    <a:pt x="742" y="1410"/>
                    <a:pt x="1729" y="1280"/>
                    <a:pt x="1978" y="1130"/>
                  </a:cubicBezTo>
                  <a:cubicBezTo>
                    <a:pt x="2413" y="824"/>
                    <a:pt x="2833" y="469"/>
                    <a:pt x="3236" y="114"/>
                  </a:cubicBezTo>
                  <a:cubicBezTo>
                    <a:pt x="3272" y="35"/>
                    <a:pt x="3234" y="0"/>
                    <a:pt x="3141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9" name="Google Shape;1029;p41"/>
          <p:cNvSpPr/>
          <p:nvPr/>
        </p:nvSpPr>
        <p:spPr>
          <a:xfrm rot="2700000">
            <a:off x="345859" y="1401768"/>
            <a:ext cx="108117" cy="100223"/>
          </a:xfrm>
          <a:custGeom>
            <a:rect b="b" l="l" r="r" t="t"/>
            <a:pathLst>
              <a:path extrusionOk="0" h="2095" w="2260">
                <a:moveTo>
                  <a:pt x="759" y="0"/>
                </a:moveTo>
                <a:cubicBezTo>
                  <a:pt x="737" y="0"/>
                  <a:pt x="715" y="4"/>
                  <a:pt x="695" y="13"/>
                </a:cubicBezTo>
                <a:cubicBezTo>
                  <a:pt x="517" y="78"/>
                  <a:pt x="598" y="691"/>
                  <a:pt x="598" y="691"/>
                </a:cubicBezTo>
                <a:cubicBezTo>
                  <a:pt x="598" y="691"/>
                  <a:pt x="1" y="820"/>
                  <a:pt x="1" y="949"/>
                </a:cubicBezTo>
                <a:cubicBezTo>
                  <a:pt x="17" y="1062"/>
                  <a:pt x="485" y="1368"/>
                  <a:pt x="485" y="1368"/>
                </a:cubicBezTo>
                <a:cubicBezTo>
                  <a:pt x="485" y="1368"/>
                  <a:pt x="422" y="2094"/>
                  <a:pt x="655" y="2094"/>
                </a:cubicBezTo>
                <a:cubicBezTo>
                  <a:pt x="657" y="2094"/>
                  <a:pt x="660" y="2094"/>
                  <a:pt x="662" y="2094"/>
                </a:cubicBezTo>
                <a:cubicBezTo>
                  <a:pt x="904" y="2078"/>
                  <a:pt x="1275" y="1497"/>
                  <a:pt x="1275" y="1497"/>
                </a:cubicBezTo>
                <a:cubicBezTo>
                  <a:pt x="1275" y="1497"/>
                  <a:pt x="1724" y="1727"/>
                  <a:pt x="1972" y="1727"/>
                </a:cubicBezTo>
                <a:cubicBezTo>
                  <a:pt x="2025" y="1727"/>
                  <a:pt x="2069" y="1716"/>
                  <a:pt x="2098" y="1691"/>
                </a:cubicBezTo>
                <a:cubicBezTo>
                  <a:pt x="2259" y="1562"/>
                  <a:pt x="1743" y="1013"/>
                  <a:pt x="1743" y="1013"/>
                </a:cubicBezTo>
                <a:cubicBezTo>
                  <a:pt x="1743" y="1013"/>
                  <a:pt x="2033" y="368"/>
                  <a:pt x="1904" y="287"/>
                </a:cubicBezTo>
                <a:cubicBezTo>
                  <a:pt x="1879" y="273"/>
                  <a:pt x="1845" y="268"/>
                  <a:pt x="1805" y="268"/>
                </a:cubicBezTo>
                <a:cubicBezTo>
                  <a:pt x="1612" y="268"/>
                  <a:pt x="1291" y="400"/>
                  <a:pt x="1291" y="400"/>
                </a:cubicBezTo>
                <a:cubicBezTo>
                  <a:pt x="1291" y="400"/>
                  <a:pt x="985" y="0"/>
                  <a:pt x="7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0" name="Google Shape;1030;p41"/>
          <p:cNvGrpSpPr/>
          <p:nvPr/>
        </p:nvGrpSpPr>
        <p:grpSpPr>
          <a:xfrm rot="-1738769">
            <a:off x="7783426" y="122919"/>
            <a:ext cx="274652" cy="245422"/>
            <a:chOff x="788486" y="3918006"/>
            <a:chExt cx="274649" cy="245420"/>
          </a:xfrm>
        </p:grpSpPr>
        <p:sp>
          <p:nvSpPr>
            <p:cNvPr id="1031" name="Google Shape;1031;p41"/>
            <p:cNvSpPr/>
            <p:nvPr/>
          </p:nvSpPr>
          <p:spPr>
            <a:xfrm>
              <a:off x="788486" y="3977281"/>
              <a:ext cx="274649" cy="186145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41"/>
            <p:cNvSpPr/>
            <p:nvPr/>
          </p:nvSpPr>
          <p:spPr>
            <a:xfrm>
              <a:off x="866324" y="3927670"/>
              <a:ext cx="38607" cy="7539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898808" y="3918006"/>
              <a:ext cx="60900" cy="45065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41"/>
          <p:cNvGrpSpPr/>
          <p:nvPr/>
        </p:nvGrpSpPr>
        <p:grpSpPr>
          <a:xfrm rot="2057161">
            <a:off x="8626974" y="1727660"/>
            <a:ext cx="239242" cy="347310"/>
            <a:chOff x="770999" y="2883387"/>
            <a:chExt cx="239252" cy="347325"/>
          </a:xfrm>
        </p:grpSpPr>
        <p:sp>
          <p:nvSpPr>
            <p:cNvPr id="1035" name="Google Shape;1035;p41"/>
            <p:cNvSpPr/>
            <p:nvPr/>
          </p:nvSpPr>
          <p:spPr>
            <a:xfrm>
              <a:off x="897540" y="3147279"/>
              <a:ext cx="90322" cy="83433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793341" y="2883387"/>
              <a:ext cx="93432" cy="100177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1"/>
            <p:cNvSpPr/>
            <p:nvPr/>
          </p:nvSpPr>
          <p:spPr>
            <a:xfrm>
              <a:off x="799513" y="2954384"/>
              <a:ext cx="179113" cy="206095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41"/>
            <p:cNvSpPr/>
            <p:nvPr/>
          </p:nvSpPr>
          <p:spPr>
            <a:xfrm>
              <a:off x="939209" y="2997584"/>
              <a:ext cx="71042" cy="62575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1"/>
            <p:cNvSpPr/>
            <p:nvPr/>
          </p:nvSpPr>
          <p:spPr>
            <a:xfrm>
              <a:off x="770999" y="3056238"/>
              <a:ext cx="57121" cy="941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713225" y="1415550"/>
            <a:ext cx="7717500" cy="31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100"/>
            </a:lvl1pPr>
            <a:lvl2pPr indent="-29845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indent="-29845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indent="-29845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indent="-29845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indent="-29845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indent="-29845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indent="-29845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indent="-298450" lvl="8" marL="411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/>
        </p:txBody>
      </p:sp>
      <p:grpSp>
        <p:nvGrpSpPr>
          <p:cNvPr id="34" name="Google Shape;34;p16"/>
          <p:cNvGrpSpPr/>
          <p:nvPr/>
        </p:nvGrpSpPr>
        <p:grpSpPr>
          <a:xfrm>
            <a:off x="119066" y="150971"/>
            <a:ext cx="521567" cy="495679"/>
            <a:chOff x="1203674" y="1579800"/>
            <a:chExt cx="304725" cy="289600"/>
          </a:xfrm>
        </p:grpSpPr>
        <p:sp>
          <p:nvSpPr>
            <p:cNvPr id="35" name="Google Shape;35;p16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6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16"/>
          <p:cNvGrpSpPr/>
          <p:nvPr/>
        </p:nvGrpSpPr>
        <p:grpSpPr>
          <a:xfrm flipH="1">
            <a:off x="8503366" y="150971"/>
            <a:ext cx="521567" cy="495679"/>
            <a:chOff x="1203674" y="1579800"/>
            <a:chExt cx="304725" cy="289600"/>
          </a:xfrm>
        </p:grpSpPr>
        <p:sp>
          <p:nvSpPr>
            <p:cNvPr id="38" name="Google Shape;38;p16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6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16"/>
          <p:cNvSpPr/>
          <p:nvPr/>
        </p:nvSpPr>
        <p:spPr>
          <a:xfrm>
            <a:off x="119071" y="4791555"/>
            <a:ext cx="184722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6"/>
          <p:cNvSpPr/>
          <p:nvPr/>
        </p:nvSpPr>
        <p:spPr>
          <a:xfrm rot="-342343">
            <a:off x="292736" y="4608577"/>
            <a:ext cx="174224" cy="19999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6"/>
          <p:cNvSpPr/>
          <p:nvPr/>
        </p:nvSpPr>
        <p:spPr>
          <a:xfrm rot="3599399">
            <a:off x="455900" y="4869753"/>
            <a:ext cx="116601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6"/>
          <p:cNvSpPr/>
          <p:nvPr/>
        </p:nvSpPr>
        <p:spPr>
          <a:xfrm rot="2038481">
            <a:off x="8584971" y="4693557"/>
            <a:ext cx="184721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6"/>
          <p:cNvSpPr/>
          <p:nvPr/>
        </p:nvSpPr>
        <p:spPr>
          <a:xfrm rot="1696256">
            <a:off x="8835507" y="4636969"/>
            <a:ext cx="174222" cy="199994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6"/>
          <p:cNvSpPr/>
          <p:nvPr/>
        </p:nvSpPr>
        <p:spPr>
          <a:xfrm rot="5637856">
            <a:off x="8848258" y="4934284"/>
            <a:ext cx="116600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/>
          <p:nvPr>
            <p:ph type="title"/>
          </p:nvPr>
        </p:nvSpPr>
        <p:spPr>
          <a:xfrm>
            <a:off x="2030400" y="539500"/>
            <a:ext cx="5083200" cy="10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" type="subTitle"/>
          </p:nvPr>
        </p:nvSpPr>
        <p:spPr>
          <a:xfrm>
            <a:off x="1928763" y="3840175"/>
            <a:ext cx="2116800" cy="6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9" name="Google Shape;49;p17"/>
          <p:cNvSpPr txBox="1"/>
          <p:nvPr>
            <p:ph idx="2" type="subTitle"/>
          </p:nvPr>
        </p:nvSpPr>
        <p:spPr>
          <a:xfrm>
            <a:off x="1928779" y="3441450"/>
            <a:ext cx="21168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Work Sans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50" name="Google Shape;50;p17"/>
          <p:cNvSpPr txBox="1"/>
          <p:nvPr>
            <p:ph idx="3" type="subTitle"/>
          </p:nvPr>
        </p:nvSpPr>
        <p:spPr>
          <a:xfrm>
            <a:off x="5098431" y="3840175"/>
            <a:ext cx="2116800" cy="6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1" name="Google Shape;51;p17"/>
          <p:cNvSpPr txBox="1"/>
          <p:nvPr>
            <p:ph idx="4" type="subTitle"/>
          </p:nvPr>
        </p:nvSpPr>
        <p:spPr>
          <a:xfrm>
            <a:off x="5098434" y="3441450"/>
            <a:ext cx="21168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Work Sans"/>
              <a:buNone/>
              <a:defRPr b="1" sz="1800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Font typeface="Work Sans"/>
              <a:buNone/>
              <a:defRPr b="1" sz="3000"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grpSp>
        <p:nvGrpSpPr>
          <p:cNvPr id="52" name="Google Shape;52;p17"/>
          <p:cNvGrpSpPr/>
          <p:nvPr/>
        </p:nvGrpSpPr>
        <p:grpSpPr>
          <a:xfrm rot="793983">
            <a:off x="194747" y="185915"/>
            <a:ext cx="434021" cy="353483"/>
            <a:chOff x="5353025" y="270800"/>
            <a:chExt cx="259950" cy="211725"/>
          </a:xfrm>
        </p:grpSpPr>
        <p:sp>
          <p:nvSpPr>
            <p:cNvPr id="53" name="Google Shape;53;p17"/>
            <p:cNvSpPr/>
            <p:nvPr/>
          </p:nvSpPr>
          <p:spPr>
            <a:xfrm>
              <a:off x="5360925" y="270800"/>
              <a:ext cx="252050" cy="211725"/>
            </a:xfrm>
            <a:custGeom>
              <a:rect b="b" l="l" r="r" t="t"/>
              <a:pathLst>
                <a:path extrusionOk="0" h="8469" w="10082">
                  <a:moveTo>
                    <a:pt x="3648" y="0"/>
                  </a:moveTo>
                  <a:cubicBezTo>
                    <a:pt x="3043" y="0"/>
                    <a:pt x="3291" y="2984"/>
                    <a:pt x="3291" y="2984"/>
                  </a:cubicBezTo>
                  <a:cubicBezTo>
                    <a:pt x="3291" y="2984"/>
                    <a:pt x="242" y="5968"/>
                    <a:pt x="113" y="6694"/>
                  </a:cubicBezTo>
                  <a:cubicBezTo>
                    <a:pt x="0" y="7403"/>
                    <a:pt x="10082" y="8468"/>
                    <a:pt x="10082" y="8468"/>
                  </a:cubicBezTo>
                  <a:cubicBezTo>
                    <a:pt x="10082" y="8468"/>
                    <a:pt x="4533" y="1032"/>
                    <a:pt x="4194" y="516"/>
                  </a:cubicBezTo>
                  <a:cubicBezTo>
                    <a:pt x="3961" y="150"/>
                    <a:pt x="3783" y="0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7"/>
            <p:cNvSpPr/>
            <p:nvPr/>
          </p:nvSpPr>
          <p:spPr>
            <a:xfrm>
              <a:off x="5354175" y="322800"/>
              <a:ext cx="243150" cy="137175"/>
            </a:xfrm>
            <a:custGeom>
              <a:rect b="b" l="l" r="r" t="t"/>
              <a:pathLst>
                <a:path extrusionOk="0" h="5487" w="9726">
                  <a:moveTo>
                    <a:pt x="3577" y="0"/>
                  </a:moveTo>
                  <a:cubicBezTo>
                    <a:pt x="3255" y="49"/>
                    <a:pt x="190" y="2678"/>
                    <a:pt x="12" y="2920"/>
                  </a:cubicBezTo>
                  <a:cubicBezTo>
                    <a:pt x="0" y="2938"/>
                    <a:pt x="5" y="2947"/>
                    <a:pt x="24" y="2947"/>
                  </a:cubicBezTo>
                  <a:cubicBezTo>
                    <a:pt x="261" y="2947"/>
                    <a:pt x="2671" y="1692"/>
                    <a:pt x="3222" y="1662"/>
                  </a:cubicBezTo>
                  <a:cubicBezTo>
                    <a:pt x="3226" y="1662"/>
                    <a:pt x="3230" y="1661"/>
                    <a:pt x="3234" y="1661"/>
                  </a:cubicBezTo>
                  <a:cubicBezTo>
                    <a:pt x="3873" y="1661"/>
                    <a:pt x="8035" y="5357"/>
                    <a:pt x="8949" y="5485"/>
                  </a:cubicBezTo>
                  <a:cubicBezTo>
                    <a:pt x="8959" y="5486"/>
                    <a:pt x="8969" y="5487"/>
                    <a:pt x="8977" y="5487"/>
                  </a:cubicBezTo>
                  <a:cubicBezTo>
                    <a:pt x="9726" y="5487"/>
                    <a:pt x="3577" y="0"/>
                    <a:pt x="3577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7"/>
            <p:cNvSpPr/>
            <p:nvPr/>
          </p:nvSpPr>
          <p:spPr>
            <a:xfrm>
              <a:off x="5353025" y="362700"/>
              <a:ext cx="81825" cy="35250"/>
            </a:xfrm>
            <a:custGeom>
              <a:rect b="b" l="l" r="r" t="t"/>
              <a:pathLst>
                <a:path extrusionOk="0" h="1410" w="3273">
                  <a:moveTo>
                    <a:pt x="3141" y="0"/>
                  </a:moveTo>
                  <a:cubicBezTo>
                    <a:pt x="2577" y="0"/>
                    <a:pt x="1" y="1275"/>
                    <a:pt x="42" y="1372"/>
                  </a:cubicBezTo>
                  <a:cubicBezTo>
                    <a:pt x="53" y="1398"/>
                    <a:pt x="144" y="1410"/>
                    <a:pt x="281" y="1410"/>
                  </a:cubicBezTo>
                  <a:cubicBezTo>
                    <a:pt x="742" y="1410"/>
                    <a:pt x="1729" y="1280"/>
                    <a:pt x="1978" y="1130"/>
                  </a:cubicBezTo>
                  <a:cubicBezTo>
                    <a:pt x="2413" y="824"/>
                    <a:pt x="2833" y="469"/>
                    <a:pt x="3236" y="114"/>
                  </a:cubicBezTo>
                  <a:cubicBezTo>
                    <a:pt x="3272" y="35"/>
                    <a:pt x="3234" y="0"/>
                    <a:pt x="3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56;p17"/>
          <p:cNvGrpSpPr/>
          <p:nvPr/>
        </p:nvGrpSpPr>
        <p:grpSpPr>
          <a:xfrm rot="-4414513">
            <a:off x="8564572" y="4608223"/>
            <a:ext cx="434022" cy="353483"/>
            <a:chOff x="5353025" y="270800"/>
            <a:chExt cx="259950" cy="211725"/>
          </a:xfrm>
        </p:grpSpPr>
        <p:sp>
          <p:nvSpPr>
            <p:cNvPr id="57" name="Google Shape;57;p17"/>
            <p:cNvSpPr/>
            <p:nvPr/>
          </p:nvSpPr>
          <p:spPr>
            <a:xfrm>
              <a:off x="5360925" y="270800"/>
              <a:ext cx="252050" cy="211725"/>
            </a:xfrm>
            <a:custGeom>
              <a:rect b="b" l="l" r="r" t="t"/>
              <a:pathLst>
                <a:path extrusionOk="0" h="8469" w="10082">
                  <a:moveTo>
                    <a:pt x="3648" y="0"/>
                  </a:moveTo>
                  <a:cubicBezTo>
                    <a:pt x="3043" y="0"/>
                    <a:pt x="3291" y="2984"/>
                    <a:pt x="3291" y="2984"/>
                  </a:cubicBezTo>
                  <a:cubicBezTo>
                    <a:pt x="3291" y="2984"/>
                    <a:pt x="242" y="5968"/>
                    <a:pt x="113" y="6694"/>
                  </a:cubicBezTo>
                  <a:cubicBezTo>
                    <a:pt x="0" y="7403"/>
                    <a:pt x="10082" y="8468"/>
                    <a:pt x="10082" y="8468"/>
                  </a:cubicBezTo>
                  <a:cubicBezTo>
                    <a:pt x="10082" y="8468"/>
                    <a:pt x="4533" y="1032"/>
                    <a:pt x="4194" y="516"/>
                  </a:cubicBezTo>
                  <a:cubicBezTo>
                    <a:pt x="3961" y="150"/>
                    <a:pt x="3783" y="0"/>
                    <a:pt x="3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7"/>
            <p:cNvSpPr/>
            <p:nvPr/>
          </p:nvSpPr>
          <p:spPr>
            <a:xfrm>
              <a:off x="5354175" y="322800"/>
              <a:ext cx="243150" cy="137175"/>
            </a:xfrm>
            <a:custGeom>
              <a:rect b="b" l="l" r="r" t="t"/>
              <a:pathLst>
                <a:path extrusionOk="0" h="5487" w="9726">
                  <a:moveTo>
                    <a:pt x="3577" y="0"/>
                  </a:moveTo>
                  <a:cubicBezTo>
                    <a:pt x="3255" y="49"/>
                    <a:pt x="190" y="2678"/>
                    <a:pt x="12" y="2920"/>
                  </a:cubicBezTo>
                  <a:cubicBezTo>
                    <a:pt x="0" y="2938"/>
                    <a:pt x="5" y="2947"/>
                    <a:pt x="24" y="2947"/>
                  </a:cubicBezTo>
                  <a:cubicBezTo>
                    <a:pt x="261" y="2947"/>
                    <a:pt x="2671" y="1692"/>
                    <a:pt x="3222" y="1662"/>
                  </a:cubicBezTo>
                  <a:cubicBezTo>
                    <a:pt x="3226" y="1662"/>
                    <a:pt x="3230" y="1661"/>
                    <a:pt x="3234" y="1661"/>
                  </a:cubicBezTo>
                  <a:cubicBezTo>
                    <a:pt x="3873" y="1661"/>
                    <a:pt x="8035" y="5357"/>
                    <a:pt x="8949" y="5485"/>
                  </a:cubicBezTo>
                  <a:cubicBezTo>
                    <a:pt x="8959" y="5486"/>
                    <a:pt x="8969" y="5487"/>
                    <a:pt x="8977" y="5487"/>
                  </a:cubicBezTo>
                  <a:cubicBezTo>
                    <a:pt x="9726" y="5487"/>
                    <a:pt x="3577" y="0"/>
                    <a:pt x="3577" y="0"/>
                  </a:cubicBezTo>
                  <a:close/>
                </a:path>
              </a:pathLst>
            </a:custGeom>
            <a:solidFill>
              <a:srgbClr val="0E5D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7"/>
            <p:cNvSpPr/>
            <p:nvPr/>
          </p:nvSpPr>
          <p:spPr>
            <a:xfrm>
              <a:off x="5353025" y="362700"/>
              <a:ext cx="81825" cy="35250"/>
            </a:xfrm>
            <a:custGeom>
              <a:rect b="b" l="l" r="r" t="t"/>
              <a:pathLst>
                <a:path extrusionOk="0" h="1410" w="3273">
                  <a:moveTo>
                    <a:pt x="3141" y="0"/>
                  </a:moveTo>
                  <a:cubicBezTo>
                    <a:pt x="2577" y="0"/>
                    <a:pt x="1" y="1275"/>
                    <a:pt x="42" y="1372"/>
                  </a:cubicBezTo>
                  <a:cubicBezTo>
                    <a:pt x="53" y="1398"/>
                    <a:pt x="144" y="1410"/>
                    <a:pt x="281" y="1410"/>
                  </a:cubicBezTo>
                  <a:cubicBezTo>
                    <a:pt x="742" y="1410"/>
                    <a:pt x="1729" y="1280"/>
                    <a:pt x="1978" y="1130"/>
                  </a:cubicBezTo>
                  <a:cubicBezTo>
                    <a:pt x="2413" y="824"/>
                    <a:pt x="2833" y="469"/>
                    <a:pt x="3236" y="114"/>
                  </a:cubicBezTo>
                  <a:cubicBezTo>
                    <a:pt x="3272" y="35"/>
                    <a:pt x="3234" y="0"/>
                    <a:pt x="3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17"/>
          <p:cNvGrpSpPr/>
          <p:nvPr/>
        </p:nvGrpSpPr>
        <p:grpSpPr>
          <a:xfrm>
            <a:off x="96673" y="140932"/>
            <a:ext cx="676064" cy="1279736"/>
            <a:chOff x="63435" y="1852250"/>
            <a:chExt cx="505242" cy="956383"/>
          </a:xfrm>
        </p:grpSpPr>
        <p:sp>
          <p:nvSpPr>
            <p:cNvPr id="61" name="Google Shape;61;p17"/>
            <p:cNvSpPr/>
            <p:nvPr/>
          </p:nvSpPr>
          <p:spPr>
            <a:xfrm>
              <a:off x="63435" y="2231492"/>
              <a:ext cx="149410" cy="139292"/>
            </a:xfrm>
            <a:custGeom>
              <a:rect b="b" l="l" r="r" t="t"/>
              <a:pathLst>
                <a:path extrusionOk="0" h="3896" w="4179">
                  <a:moveTo>
                    <a:pt x="2599" y="1"/>
                  </a:moveTo>
                  <a:cubicBezTo>
                    <a:pt x="2271" y="1"/>
                    <a:pt x="1759" y="879"/>
                    <a:pt x="1759" y="879"/>
                  </a:cubicBezTo>
                  <a:cubicBezTo>
                    <a:pt x="1759" y="879"/>
                    <a:pt x="1081" y="572"/>
                    <a:pt x="778" y="572"/>
                  </a:cubicBezTo>
                  <a:cubicBezTo>
                    <a:pt x="714" y="572"/>
                    <a:pt x="666" y="586"/>
                    <a:pt x="646" y="620"/>
                  </a:cubicBezTo>
                  <a:cubicBezTo>
                    <a:pt x="517" y="814"/>
                    <a:pt x="888" y="1733"/>
                    <a:pt x="888" y="1733"/>
                  </a:cubicBezTo>
                  <a:cubicBezTo>
                    <a:pt x="888" y="1733"/>
                    <a:pt x="1" y="2750"/>
                    <a:pt x="372" y="2975"/>
                  </a:cubicBezTo>
                  <a:cubicBezTo>
                    <a:pt x="444" y="3019"/>
                    <a:pt x="545" y="3037"/>
                    <a:pt x="660" y="3037"/>
                  </a:cubicBezTo>
                  <a:cubicBezTo>
                    <a:pt x="1139" y="3037"/>
                    <a:pt x="1872" y="2733"/>
                    <a:pt x="1872" y="2733"/>
                  </a:cubicBezTo>
                  <a:cubicBezTo>
                    <a:pt x="1872" y="2733"/>
                    <a:pt x="2484" y="3896"/>
                    <a:pt x="2873" y="3896"/>
                  </a:cubicBezTo>
                  <a:cubicBezTo>
                    <a:pt x="2878" y="3896"/>
                    <a:pt x="2883" y="3895"/>
                    <a:pt x="2888" y="3895"/>
                  </a:cubicBezTo>
                  <a:cubicBezTo>
                    <a:pt x="3259" y="3863"/>
                    <a:pt x="3098" y="2524"/>
                    <a:pt x="3098" y="2524"/>
                  </a:cubicBezTo>
                  <a:cubicBezTo>
                    <a:pt x="3098" y="2524"/>
                    <a:pt x="4179" y="1895"/>
                    <a:pt x="4082" y="1637"/>
                  </a:cubicBezTo>
                  <a:cubicBezTo>
                    <a:pt x="3985" y="1379"/>
                    <a:pt x="3082" y="1185"/>
                    <a:pt x="3082" y="1185"/>
                  </a:cubicBezTo>
                  <a:cubicBezTo>
                    <a:pt x="3082" y="1185"/>
                    <a:pt x="3066" y="104"/>
                    <a:pt x="2646" y="7"/>
                  </a:cubicBezTo>
                  <a:cubicBezTo>
                    <a:pt x="2631" y="3"/>
                    <a:pt x="2615" y="1"/>
                    <a:pt x="25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7"/>
            <p:cNvSpPr/>
            <p:nvPr/>
          </p:nvSpPr>
          <p:spPr>
            <a:xfrm>
              <a:off x="341968" y="2488120"/>
              <a:ext cx="143046" cy="112048"/>
            </a:xfrm>
            <a:custGeom>
              <a:rect b="b" l="l" r="r" t="t"/>
              <a:pathLst>
                <a:path extrusionOk="0" h="3134" w="4001">
                  <a:moveTo>
                    <a:pt x="775" y="1"/>
                  </a:moveTo>
                  <a:cubicBezTo>
                    <a:pt x="451" y="1"/>
                    <a:pt x="159" y="191"/>
                    <a:pt x="114" y="634"/>
                  </a:cubicBezTo>
                  <a:cubicBezTo>
                    <a:pt x="1" y="1763"/>
                    <a:pt x="1404" y="3134"/>
                    <a:pt x="1404" y="3134"/>
                  </a:cubicBezTo>
                  <a:cubicBezTo>
                    <a:pt x="3098" y="2505"/>
                    <a:pt x="4001" y="811"/>
                    <a:pt x="3098" y="408"/>
                  </a:cubicBezTo>
                  <a:cubicBezTo>
                    <a:pt x="2956" y="344"/>
                    <a:pt x="2824" y="318"/>
                    <a:pt x="2702" y="318"/>
                  </a:cubicBezTo>
                  <a:cubicBezTo>
                    <a:pt x="2049" y="318"/>
                    <a:pt x="1694" y="1085"/>
                    <a:pt x="1694" y="1085"/>
                  </a:cubicBezTo>
                  <a:cubicBezTo>
                    <a:pt x="1821" y="435"/>
                    <a:pt x="126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7"/>
            <p:cNvSpPr/>
            <p:nvPr/>
          </p:nvSpPr>
          <p:spPr>
            <a:xfrm>
              <a:off x="485016" y="1852250"/>
              <a:ext cx="83661" cy="78012"/>
            </a:xfrm>
            <a:custGeom>
              <a:rect b="b" l="l" r="r" t="t"/>
              <a:pathLst>
                <a:path extrusionOk="0" h="2182" w="2340">
                  <a:moveTo>
                    <a:pt x="1459" y="1"/>
                  </a:moveTo>
                  <a:cubicBezTo>
                    <a:pt x="1265" y="1"/>
                    <a:pt x="985" y="488"/>
                    <a:pt x="985" y="488"/>
                  </a:cubicBezTo>
                  <a:cubicBezTo>
                    <a:pt x="985" y="488"/>
                    <a:pt x="593" y="320"/>
                    <a:pt x="425" y="320"/>
                  </a:cubicBezTo>
                  <a:cubicBezTo>
                    <a:pt x="391" y="320"/>
                    <a:pt x="366" y="327"/>
                    <a:pt x="356" y="343"/>
                  </a:cubicBezTo>
                  <a:cubicBezTo>
                    <a:pt x="307" y="456"/>
                    <a:pt x="501" y="972"/>
                    <a:pt x="501" y="972"/>
                  </a:cubicBezTo>
                  <a:cubicBezTo>
                    <a:pt x="501" y="972"/>
                    <a:pt x="1" y="1536"/>
                    <a:pt x="210" y="1665"/>
                  </a:cubicBezTo>
                  <a:cubicBezTo>
                    <a:pt x="252" y="1691"/>
                    <a:pt x="311" y="1702"/>
                    <a:pt x="378" y="1702"/>
                  </a:cubicBezTo>
                  <a:cubicBezTo>
                    <a:pt x="647" y="1702"/>
                    <a:pt x="1049" y="1536"/>
                    <a:pt x="1049" y="1536"/>
                  </a:cubicBezTo>
                  <a:cubicBezTo>
                    <a:pt x="1049" y="1536"/>
                    <a:pt x="1396" y="2182"/>
                    <a:pt x="1606" y="2182"/>
                  </a:cubicBezTo>
                  <a:cubicBezTo>
                    <a:pt x="1609" y="2182"/>
                    <a:pt x="1611" y="2182"/>
                    <a:pt x="1614" y="2182"/>
                  </a:cubicBezTo>
                  <a:cubicBezTo>
                    <a:pt x="1823" y="2165"/>
                    <a:pt x="1727" y="1423"/>
                    <a:pt x="1727" y="1423"/>
                  </a:cubicBezTo>
                  <a:cubicBezTo>
                    <a:pt x="1727" y="1423"/>
                    <a:pt x="2340" y="1069"/>
                    <a:pt x="2275" y="923"/>
                  </a:cubicBezTo>
                  <a:cubicBezTo>
                    <a:pt x="2227" y="778"/>
                    <a:pt x="1727" y="665"/>
                    <a:pt x="1727" y="665"/>
                  </a:cubicBezTo>
                  <a:cubicBezTo>
                    <a:pt x="1727" y="665"/>
                    <a:pt x="1727" y="52"/>
                    <a:pt x="1485" y="4"/>
                  </a:cubicBezTo>
                  <a:cubicBezTo>
                    <a:pt x="1476" y="2"/>
                    <a:pt x="1468" y="1"/>
                    <a:pt x="14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7"/>
            <p:cNvSpPr/>
            <p:nvPr/>
          </p:nvSpPr>
          <p:spPr>
            <a:xfrm>
              <a:off x="171440" y="2733732"/>
              <a:ext cx="80801" cy="74901"/>
            </a:xfrm>
            <a:custGeom>
              <a:rect b="b" l="l" r="r" t="t"/>
              <a:pathLst>
                <a:path extrusionOk="0" h="2095" w="2260">
                  <a:moveTo>
                    <a:pt x="759" y="0"/>
                  </a:moveTo>
                  <a:cubicBezTo>
                    <a:pt x="737" y="0"/>
                    <a:pt x="715" y="4"/>
                    <a:pt x="695" y="13"/>
                  </a:cubicBezTo>
                  <a:cubicBezTo>
                    <a:pt x="517" y="78"/>
                    <a:pt x="598" y="691"/>
                    <a:pt x="598" y="691"/>
                  </a:cubicBezTo>
                  <a:cubicBezTo>
                    <a:pt x="598" y="691"/>
                    <a:pt x="1" y="820"/>
                    <a:pt x="1" y="949"/>
                  </a:cubicBezTo>
                  <a:cubicBezTo>
                    <a:pt x="17" y="1062"/>
                    <a:pt x="485" y="1368"/>
                    <a:pt x="485" y="1368"/>
                  </a:cubicBezTo>
                  <a:cubicBezTo>
                    <a:pt x="485" y="1368"/>
                    <a:pt x="422" y="2094"/>
                    <a:pt x="655" y="2094"/>
                  </a:cubicBezTo>
                  <a:cubicBezTo>
                    <a:pt x="657" y="2094"/>
                    <a:pt x="660" y="2094"/>
                    <a:pt x="662" y="2094"/>
                  </a:cubicBezTo>
                  <a:cubicBezTo>
                    <a:pt x="904" y="2078"/>
                    <a:pt x="1275" y="1497"/>
                    <a:pt x="1275" y="1497"/>
                  </a:cubicBezTo>
                  <a:cubicBezTo>
                    <a:pt x="1275" y="1497"/>
                    <a:pt x="1724" y="1727"/>
                    <a:pt x="1972" y="1727"/>
                  </a:cubicBezTo>
                  <a:cubicBezTo>
                    <a:pt x="2025" y="1727"/>
                    <a:pt x="2069" y="1716"/>
                    <a:pt x="2098" y="1691"/>
                  </a:cubicBezTo>
                  <a:cubicBezTo>
                    <a:pt x="2259" y="1562"/>
                    <a:pt x="1743" y="1013"/>
                    <a:pt x="1743" y="1013"/>
                  </a:cubicBezTo>
                  <a:cubicBezTo>
                    <a:pt x="1743" y="1013"/>
                    <a:pt x="2033" y="368"/>
                    <a:pt x="1904" y="287"/>
                  </a:cubicBezTo>
                  <a:cubicBezTo>
                    <a:pt x="1879" y="273"/>
                    <a:pt x="1845" y="268"/>
                    <a:pt x="1805" y="268"/>
                  </a:cubicBezTo>
                  <a:cubicBezTo>
                    <a:pt x="1612" y="268"/>
                    <a:pt x="1291" y="400"/>
                    <a:pt x="1291" y="400"/>
                  </a:cubicBezTo>
                  <a:cubicBezTo>
                    <a:pt x="1291" y="400"/>
                    <a:pt x="985" y="0"/>
                    <a:pt x="7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17"/>
          <p:cNvGrpSpPr/>
          <p:nvPr/>
        </p:nvGrpSpPr>
        <p:grpSpPr>
          <a:xfrm>
            <a:off x="8371692" y="4212173"/>
            <a:ext cx="519176" cy="792804"/>
            <a:chOff x="1173508" y="3347200"/>
            <a:chExt cx="397197" cy="606537"/>
          </a:xfrm>
        </p:grpSpPr>
        <p:sp>
          <p:nvSpPr>
            <p:cNvPr id="66" name="Google Shape;66;p17"/>
            <p:cNvSpPr/>
            <p:nvPr/>
          </p:nvSpPr>
          <p:spPr>
            <a:xfrm>
              <a:off x="1427623" y="3487376"/>
              <a:ext cx="143082" cy="111941"/>
            </a:xfrm>
            <a:custGeom>
              <a:rect b="b" l="l" r="r" t="t"/>
              <a:pathLst>
                <a:path extrusionOk="0" h="3131" w="4002">
                  <a:moveTo>
                    <a:pt x="3218" y="1"/>
                  </a:moveTo>
                  <a:cubicBezTo>
                    <a:pt x="2729" y="1"/>
                    <a:pt x="2178" y="434"/>
                    <a:pt x="2323" y="1082"/>
                  </a:cubicBezTo>
                  <a:cubicBezTo>
                    <a:pt x="2323" y="1082"/>
                    <a:pt x="1959" y="329"/>
                    <a:pt x="1306" y="329"/>
                  </a:cubicBezTo>
                  <a:cubicBezTo>
                    <a:pt x="1182" y="329"/>
                    <a:pt x="1048" y="356"/>
                    <a:pt x="904" y="421"/>
                  </a:cubicBezTo>
                  <a:cubicBezTo>
                    <a:pt x="1" y="808"/>
                    <a:pt x="904" y="2501"/>
                    <a:pt x="2598" y="3130"/>
                  </a:cubicBezTo>
                  <a:cubicBezTo>
                    <a:pt x="2598" y="3130"/>
                    <a:pt x="4001" y="1759"/>
                    <a:pt x="3888" y="646"/>
                  </a:cubicBezTo>
                  <a:cubicBezTo>
                    <a:pt x="3843" y="194"/>
                    <a:pt x="3544" y="1"/>
                    <a:pt x="3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7"/>
            <p:cNvSpPr/>
            <p:nvPr/>
          </p:nvSpPr>
          <p:spPr>
            <a:xfrm>
              <a:off x="1346244" y="3347200"/>
              <a:ext cx="81373" cy="75438"/>
            </a:xfrm>
            <a:custGeom>
              <a:rect b="b" l="l" r="r" t="t"/>
              <a:pathLst>
                <a:path extrusionOk="0" h="2110" w="2276">
                  <a:moveTo>
                    <a:pt x="761" y="0"/>
                  </a:moveTo>
                  <a:cubicBezTo>
                    <a:pt x="738" y="0"/>
                    <a:pt x="716" y="4"/>
                    <a:pt x="694" y="13"/>
                  </a:cubicBezTo>
                  <a:cubicBezTo>
                    <a:pt x="533" y="77"/>
                    <a:pt x="614" y="690"/>
                    <a:pt x="614" y="690"/>
                  </a:cubicBezTo>
                  <a:cubicBezTo>
                    <a:pt x="614" y="690"/>
                    <a:pt x="1" y="819"/>
                    <a:pt x="17" y="948"/>
                  </a:cubicBezTo>
                  <a:cubicBezTo>
                    <a:pt x="17" y="1061"/>
                    <a:pt x="501" y="1368"/>
                    <a:pt x="501" y="1368"/>
                  </a:cubicBezTo>
                  <a:cubicBezTo>
                    <a:pt x="501" y="1368"/>
                    <a:pt x="422" y="2110"/>
                    <a:pt x="655" y="2110"/>
                  </a:cubicBezTo>
                  <a:cubicBezTo>
                    <a:pt x="657" y="2110"/>
                    <a:pt x="660" y="2110"/>
                    <a:pt x="662" y="2110"/>
                  </a:cubicBezTo>
                  <a:cubicBezTo>
                    <a:pt x="920" y="2077"/>
                    <a:pt x="1275" y="1497"/>
                    <a:pt x="1275" y="1497"/>
                  </a:cubicBezTo>
                  <a:cubicBezTo>
                    <a:pt x="1275" y="1497"/>
                    <a:pt x="1753" y="1736"/>
                    <a:pt x="2002" y="1736"/>
                  </a:cubicBezTo>
                  <a:cubicBezTo>
                    <a:pt x="2049" y="1736"/>
                    <a:pt x="2088" y="1727"/>
                    <a:pt x="2114" y="1706"/>
                  </a:cubicBezTo>
                  <a:cubicBezTo>
                    <a:pt x="2275" y="1561"/>
                    <a:pt x="1759" y="1013"/>
                    <a:pt x="1759" y="1013"/>
                  </a:cubicBezTo>
                  <a:cubicBezTo>
                    <a:pt x="1759" y="1013"/>
                    <a:pt x="2049" y="368"/>
                    <a:pt x="1904" y="287"/>
                  </a:cubicBezTo>
                  <a:cubicBezTo>
                    <a:pt x="1883" y="274"/>
                    <a:pt x="1854" y="268"/>
                    <a:pt x="1819" y="268"/>
                  </a:cubicBezTo>
                  <a:cubicBezTo>
                    <a:pt x="1637" y="268"/>
                    <a:pt x="1307" y="416"/>
                    <a:pt x="1307" y="416"/>
                  </a:cubicBezTo>
                  <a:cubicBezTo>
                    <a:pt x="1307" y="416"/>
                    <a:pt x="999" y="0"/>
                    <a:pt x="7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7"/>
            <p:cNvSpPr/>
            <p:nvPr/>
          </p:nvSpPr>
          <p:spPr>
            <a:xfrm>
              <a:off x="1173508" y="3889025"/>
              <a:ext cx="76189" cy="64712"/>
            </a:xfrm>
            <a:custGeom>
              <a:rect b="b" l="l" r="r" t="t"/>
              <a:pathLst>
                <a:path extrusionOk="0" h="1810" w="2131">
                  <a:moveTo>
                    <a:pt x="1583" y="0"/>
                  </a:moveTo>
                  <a:cubicBezTo>
                    <a:pt x="1568" y="0"/>
                    <a:pt x="1553" y="1"/>
                    <a:pt x="1537" y="3"/>
                  </a:cubicBezTo>
                  <a:cubicBezTo>
                    <a:pt x="989" y="67"/>
                    <a:pt x="1053" y="729"/>
                    <a:pt x="1053" y="729"/>
                  </a:cubicBezTo>
                  <a:cubicBezTo>
                    <a:pt x="970" y="491"/>
                    <a:pt x="768" y="389"/>
                    <a:pt x="573" y="389"/>
                  </a:cubicBezTo>
                  <a:cubicBezTo>
                    <a:pt x="280" y="389"/>
                    <a:pt x="1" y="621"/>
                    <a:pt x="166" y="971"/>
                  </a:cubicBezTo>
                  <a:cubicBezTo>
                    <a:pt x="424" y="1535"/>
                    <a:pt x="1489" y="1809"/>
                    <a:pt x="1489" y="1809"/>
                  </a:cubicBezTo>
                  <a:cubicBezTo>
                    <a:pt x="2131" y="1042"/>
                    <a:pt x="2089" y="0"/>
                    <a:pt x="1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grpSp>
        <p:nvGrpSpPr>
          <p:cNvPr id="71" name="Google Shape;71;p18"/>
          <p:cNvGrpSpPr/>
          <p:nvPr/>
        </p:nvGrpSpPr>
        <p:grpSpPr>
          <a:xfrm>
            <a:off x="119066" y="150971"/>
            <a:ext cx="521567" cy="495679"/>
            <a:chOff x="1203674" y="1579800"/>
            <a:chExt cx="304725" cy="289600"/>
          </a:xfrm>
        </p:grpSpPr>
        <p:sp>
          <p:nvSpPr>
            <p:cNvPr id="72" name="Google Shape;72;p18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8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18"/>
          <p:cNvGrpSpPr/>
          <p:nvPr/>
        </p:nvGrpSpPr>
        <p:grpSpPr>
          <a:xfrm flipH="1">
            <a:off x="8503366" y="150971"/>
            <a:ext cx="521567" cy="495679"/>
            <a:chOff x="1203674" y="1579800"/>
            <a:chExt cx="304725" cy="289600"/>
          </a:xfrm>
        </p:grpSpPr>
        <p:sp>
          <p:nvSpPr>
            <p:cNvPr id="75" name="Google Shape;75;p18"/>
            <p:cNvSpPr/>
            <p:nvPr/>
          </p:nvSpPr>
          <p:spPr>
            <a:xfrm>
              <a:off x="1203674" y="1796500"/>
              <a:ext cx="93025" cy="72900"/>
            </a:xfrm>
            <a:custGeom>
              <a:rect b="b" l="l" r="r" t="t"/>
              <a:pathLst>
                <a:path extrusionOk="0" h="2916" w="3721">
                  <a:moveTo>
                    <a:pt x="2114" y="1"/>
                  </a:moveTo>
                  <a:cubicBezTo>
                    <a:pt x="1759" y="1"/>
                    <a:pt x="1367" y="136"/>
                    <a:pt x="978" y="464"/>
                  </a:cubicBezTo>
                  <a:cubicBezTo>
                    <a:pt x="0" y="1306"/>
                    <a:pt x="1026" y="2916"/>
                    <a:pt x="2104" y="2916"/>
                  </a:cubicBezTo>
                  <a:cubicBezTo>
                    <a:pt x="2574" y="2916"/>
                    <a:pt x="3053" y="2610"/>
                    <a:pt x="3381" y="1803"/>
                  </a:cubicBezTo>
                  <a:cubicBezTo>
                    <a:pt x="3721" y="948"/>
                    <a:pt x="3050" y="1"/>
                    <a:pt x="2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8"/>
            <p:cNvSpPr/>
            <p:nvPr/>
          </p:nvSpPr>
          <p:spPr>
            <a:xfrm>
              <a:off x="1256749" y="1579800"/>
              <a:ext cx="251650" cy="187425"/>
            </a:xfrm>
            <a:custGeom>
              <a:rect b="b" l="l" r="r" t="t"/>
              <a:pathLst>
                <a:path extrusionOk="0" h="7497" w="10066">
                  <a:moveTo>
                    <a:pt x="7437" y="1"/>
                  </a:moveTo>
                  <a:cubicBezTo>
                    <a:pt x="6123" y="1"/>
                    <a:pt x="4417" y="454"/>
                    <a:pt x="3371" y="1163"/>
                  </a:cubicBezTo>
                  <a:cubicBezTo>
                    <a:pt x="1210" y="2615"/>
                    <a:pt x="0" y="5180"/>
                    <a:pt x="516" y="6583"/>
                  </a:cubicBezTo>
                  <a:cubicBezTo>
                    <a:pt x="761" y="7247"/>
                    <a:pt x="1175" y="7497"/>
                    <a:pt x="1661" y="7497"/>
                  </a:cubicBezTo>
                  <a:cubicBezTo>
                    <a:pt x="2745" y="7497"/>
                    <a:pt x="4186" y="6252"/>
                    <a:pt x="4888" y="5583"/>
                  </a:cubicBezTo>
                  <a:cubicBezTo>
                    <a:pt x="7985" y="2647"/>
                    <a:pt x="10065" y="2728"/>
                    <a:pt x="9243" y="696"/>
                  </a:cubicBezTo>
                  <a:cubicBezTo>
                    <a:pt x="9047" y="212"/>
                    <a:pt x="8333" y="1"/>
                    <a:pt x="7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18"/>
          <p:cNvSpPr/>
          <p:nvPr/>
        </p:nvSpPr>
        <p:spPr>
          <a:xfrm>
            <a:off x="119071" y="4791555"/>
            <a:ext cx="184722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8"/>
          <p:cNvSpPr/>
          <p:nvPr/>
        </p:nvSpPr>
        <p:spPr>
          <a:xfrm rot="-342343">
            <a:off x="292736" y="4608577"/>
            <a:ext cx="174224" cy="19999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8"/>
          <p:cNvSpPr/>
          <p:nvPr/>
        </p:nvSpPr>
        <p:spPr>
          <a:xfrm rot="3599399">
            <a:off x="455900" y="4869753"/>
            <a:ext cx="116601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8"/>
          <p:cNvSpPr/>
          <p:nvPr/>
        </p:nvSpPr>
        <p:spPr>
          <a:xfrm rot="2038481">
            <a:off x="8584971" y="4693557"/>
            <a:ext cx="184721" cy="2120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8"/>
          <p:cNvSpPr/>
          <p:nvPr/>
        </p:nvSpPr>
        <p:spPr>
          <a:xfrm rot="1696256">
            <a:off x="8835507" y="4636969"/>
            <a:ext cx="174222" cy="199994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8"/>
          <p:cNvSpPr/>
          <p:nvPr/>
        </p:nvSpPr>
        <p:spPr>
          <a:xfrm rot="5637856">
            <a:off x="8848258" y="4934284"/>
            <a:ext cx="116600" cy="133852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idx="1" type="subTitle"/>
          </p:nvPr>
        </p:nvSpPr>
        <p:spPr>
          <a:xfrm>
            <a:off x="713225" y="1718200"/>
            <a:ext cx="3550200" cy="25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85" name="Google Shape;85;p19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grpSp>
        <p:nvGrpSpPr>
          <p:cNvPr id="86" name="Google Shape;86;p19"/>
          <p:cNvGrpSpPr/>
          <p:nvPr/>
        </p:nvGrpSpPr>
        <p:grpSpPr>
          <a:xfrm>
            <a:off x="458785" y="4773574"/>
            <a:ext cx="254436" cy="303276"/>
            <a:chOff x="-355804" y="4689997"/>
            <a:chExt cx="324412" cy="386684"/>
          </a:xfrm>
        </p:grpSpPr>
        <p:sp>
          <p:nvSpPr>
            <p:cNvPr id="87" name="Google Shape;87;p19"/>
            <p:cNvSpPr/>
            <p:nvPr/>
          </p:nvSpPr>
          <p:spPr>
            <a:xfrm>
              <a:off x="-323584" y="4947532"/>
              <a:ext cx="138097" cy="49884"/>
            </a:xfrm>
            <a:custGeom>
              <a:rect b="b" l="l" r="r" t="t"/>
              <a:pathLst>
                <a:path extrusionOk="0" h="898" w="2486">
                  <a:moveTo>
                    <a:pt x="84" y="0"/>
                  </a:moveTo>
                  <a:cubicBezTo>
                    <a:pt x="25" y="0"/>
                    <a:pt x="1" y="14"/>
                    <a:pt x="18" y="44"/>
                  </a:cubicBezTo>
                  <a:cubicBezTo>
                    <a:pt x="66" y="173"/>
                    <a:pt x="518" y="334"/>
                    <a:pt x="1050" y="512"/>
                  </a:cubicBezTo>
                  <a:cubicBezTo>
                    <a:pt x="1494" y="660"/>
                    <a:pt x="2129" y="898"/>
                    <a:pt x="2355" y="898"/>
                  </a:cubicBezTo>
                  <a:cubicBezTo>
                    <a:pt x="2400" y="898"/>
                    <a:pt x="2429" y="888"/>
                    <a:pt x="2437" y="867"/>
                  </a:cubicBezTo>
                  <a:cubicBezTo>
                    <a:pt x="2486" y="738"/>
                    <a:pt x="1889" y="512"/>
                    <a:pt x="1179" y="286"/>
                  </a:cubicBezTo>
                  <a:cubicBezTo>
                    <a:pt x="669" y="108"/>
                    <a:pt x="247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9"/>
            <p:cNvSpPr/>
            <p:nvPr/>
          </p:nvSpPr>
          <p:spPr>
            <a:xfrm>
              <a:off x="-311919" y="4978862"/>
              <a:ext cx="138097" cy="49884"/>
            </a:xfrm>
            <a:custGeom>
              <a:rect b="b" l="l" r="r" t="t"/>
              <a:pathLst>
                <a:path extrusionOk="0" h="898" w="2486">
                  <a:moveTo>
                    <a:pt x="86" y="0"/>
                  </a:moveTo>
                  <a:cubicBezTo>
                    <a:pt x="26" y="0"/>
                    <a:pt x="0" y="14"/>
                    <a:pt x="17" y="45"/>
                  </a:cubicBezTo>
                  <a:cubicBezTo>
                    <a:pt x="66" y="158"/>
                    <a:pt x="517" y="319"/>
                    <a:pt x="1050" y="496"/>
                  </a:cubicBezTo>
                  <a:cubicBezTo>
                    <a:pt x="1497" y="645"/>
                    <a:pt x="2138" y="897"/>
                    <a:pt x="2360" y="897"/>
                  </a:cubicBezTo>
                  <a:cubicBezTo>
                    <a:pt x="2402" y="897"/>
                    <a:pt x="2429" y="888"/>
                    <a:pt x="2437" y="867"/>
                  </a:cubicBezTo>
                  <a:cubicBezTo>
                    <a:pt x="2485" y="738"/>
                    <a:pt x="1905" y="496"/>
                    <a:pt x="1195" y="271"/>
                  </a:cubicBezTo>
                  <a:cubicBezTo>
                    <a:pt x="675" y="105"/>
                    <a:pt x="251" y="0"/>
                    <a:pt x="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9"/>
            <p:cNvSpPr/>
            <p:nvPr/>
          </p:nvSpPr>
          <p:spPr>
            <a:xfrm>
              <a:off x="-355804" y="4689997"/>
              <a:ext cx="324412" cy="386684"/>
            </a:xfrm>
            <a:custGeom>
              <a:rect b="b" l="l" r="r" t="t"/>
              <a:pathLst>
                <a:path extrusionOk="0" h="6961" w="5840">
                  <a:moveTo>
                    <a:pt x="2417" y="1"/>
                  </a:moveTo>
                  <a:cubicBezTo>
                    <a:pt x="2391" y="1"/>
                    <a:pt x="2366" y="1"/>
                    <a:pt x="2340" y="2"/>
                  </a:cubicBezTo>
                  <a:cubicBezTo>
                    <a:pt x="1920" y="18"/>
                    <a:pt x="1582" y="1083"/>
                    <a:pt x="1291" y="1938"/>
                  </a:cubicBezTo>
                  <a:cubicBezTo>
                    <a:pt x="1001" y="2793"/>
                    <a:pt x="694" y="3599"/>
                    <a:pt x="614" y="3954"/>
                  </a:cubicBezTo>
                  <a:cubicBezTo>
                    <a:pt x="533" y="4293"/>
                    <a:pt x="1275" y="4454"/>
                    <a:pt x="2372" y="4825"/>
                  </a:cubicBezTo>
                  <a:cubicBezTo>
                    <a:pt x="4179" y="5422"/>
                    <a:pt x="4050" y="5825"/>
                    <a:pt x="3856" y="6245"/>
                  </a:cubicBezTo>
                  <a:cubicBezTo>
                    <a:pt x="3784" y="6409"/>
                    <a:pt x="3657" y="6469"/>
                    <a:pt x="3495" y="6469"/>
                  </a:cubicBezTo>
                  <a:cubicBezTo>
                    <a:pt x="3260" y="6469"/>
                    <a:pt x="2948" y="6343"/>
                    <a:pt x="2614" y="6229"/>
                  </a:cubicBezTo>
                  <a:lnTo>
                    <a:pt x="711" y="5583"/>
                  </a:lnTo>
                  <a:cubicBezTo>
                    <a:pt x="548" y="5529"/>
                    <a:pt x="342" y="5432"/>
                    <a:pt x="205" y="5432"/>
                  </a:cubicBezTo>
                  <a:cubicBezTo>
                    <a:pt x="138" y="5432"/>
                    <a:pt x="87" y="5455"/>
                    <a:pt x="65" y="5519"/>
                  </a:cubicBezTo>
                  <a:cubicBezTo>
                    <a:pt x="1" y="5712"/>
                    <a:pt x="275" y="5842"/>
                    <a:pt x="759" y="6019"/>
                  </a:cubicBezTo>
                  <a:lnTo>
                    <a:pt x="3517" y="6938"/>
                  </a:lnTo>
                  <a:cubicBezTo>
                    <a:pt x="3562" y="6953"/>
                    <a:pt x="3605" y="6960"/>
                    <a:pt x="3647" y="6960"/>
                  </a:cubicBezTo>
                  <a:cubicBezTo>
                    <a:pt x="4241" y="6960"/>
                    <a:pt x="4575" y="5525"/>
                    <a:pt x="4937" y="4470"/>
                  </a:cubicBezTo>
                  <a:cubicBezTo>
                    <a:pt x="5324" y="3325"/>
                    <a:pt x="5840" y="1922"/>
                    <a:pt x="5792" y="1470"/>
                  </a:cubicBezTo>
                  <a:cubicBezTo>
                    <a:pt x="5743" y="1019"/>
                    <a:pt x="4679" y="648"/>
                    <a:pt x="3872" y="373"/>
                  </a:cubicBezTo>
                  <a:cubicBezTo>
                    <a:pt x="3131" y="116"/>
                    <a:pt x="2801" y="1"/>
                    <a:pt x="24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9"/>
          <p:cNvGrpSpPr/>
          <p:nvPr/>
        </p:nvGrpSpPr>
        <p:grpSpPr>
          <a:xfrm>
            <a:off x="394737" y="157079"/>
            <a:ext cx="261094" cy="233853"/>
            <a:chOff x="-568175" y="2633613"/>
            <a:chExt cx="318913" cy="285639"/>
          </a:xfrm>
        </p:grpSpPr>
        <p:sp>
          <p:nvSpPr>
            <p:cNvPr id="91" name="Google Shape;91;p19"/>
            <p:cNvSpPr/>
            <p:nvPr/>
          </p:nvSpPr>
          <p:spPr>
            <a:xfrm>
              <a:off x="-568175" y="2702885"/>
              <a:ext cx="318913" cy="216367"/>
            </a:xfrm>
            <a:custGeom>
              <a:rect b="b" l="l" r="r" t="t"/>
              <a:pathLst>
                <a:path extrusionOk="0" h="3895" w="5741">
                  <a:moveTo>
                    <a:pt x="2153" y="1"/>
                  </a:moveTo>
                  <a:cubicBezTo>
                    <a:pt x="1955" y="1"/>
                    <a:pt x="1728" y="46"/>
                    <a:pt x="1469" y="157"/>
                  </a:cubicBezTo>
                  <a:cubicBezTo>
                    <a:pt x="1" y="770"/>
                    <a:pt x="1937" y="3513"/>
                    <a:pt x="2211" y="3625"/>
                  </a:cubicBezTo>
                  <a:cubicBezTo>
                    <a:pt x="2246" y="3641"/>
                    <a:pt x="2289" y="3648"/>
                    <a:pt x="2336" y="3648"/>
                  </a:cubicBezTo>
                  <a:cubicBezTo>
                    <a:pt x="2634" y="3648"/>
                    <a:pt x="3114" y="3383"/>
                    <a:pt x="3114" y="3383"/>
                  </a:cubicBezTo>
                  <a:cubicBezTo>
                    <a:pt x="3146" y="3609"/>
                    <a:pt x="3308" y="3803"/>
                    <a:pt x="3533" y="3884"/>
                  </a:cubicBezTo>
                  <a:cubicBezTo>
                    <a:pt x="3553" y="3891"/>
                    <a:pt x="3578" y="3894"/>
                    <a:pt x="3605" y="3894"/>
                  </a:cubicBezTo>
                  <a:cubicBezTo>
                    <a:pt x="4071" y="3894"/>
                    <a:pt x="5556" y="2907"/>
                    <a:pt x="5663" y="1948"/>
                  </a:cubicBezTo>
                  <a:cubicBezTo>
                    <a:pt x="5741" y="1233"/>
                    <a:pt x="5285" y="494"/>
                    <a:pt x="4531" y="494"/>
                  </a:cubicBezTo>
                  <a:cubicBezTo>
                    <a:pt x="4196" y="494"/>
                    <a:pt x="3803" y="639"/>
                    <a:pt x="3372" y="996"/>
                  </a:cubicBezTo>
                  <a:cubicBezTo>
                    <a:pt x="3372" y="996"/>
                    <a:pt x="3077" y="1"/>
                    <a:pt x="2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9"/>
            <p:cNvSpPr/>
            <p:nvPr/>
          </p:nvSpPr>
          <p:spPr>
            <a:xfrm>
              <a:off x="-384468" y="2644834"/>
              <a:ext cx="44829" cy="88380"/>
            </a:xfrm>
            <a:custGeom>
              <a:rect b="b" l="l" r="r" t="t"/>
              <a:pathLst>
                <a:path extrusionOk="0" h="1591" w="807">
                  <a:moveTo>
                    <a:pt x="503" y="0"/>
                  </a:moveTo>
                  <a:cubicBezTo>
                    <a:pt x="481" y="0"/>
                    <a:pt x="459" y="3"/>
                    <a:pt x="436" y="9"/>
                  </a:cubicBezTo>
                  <a:cubicBezTo>
                    <a:pt x="323" y="57"/>
                    <a:pt x="1" y="1557"/>
                    <a:pt x="130" y="1590"/>
                  </a:cubicBezTo>
                  <a:cubicBezTo>
                    <a:pt x="132" y="1590"/>
                    <a:pt x="134" y="1590"/>
                    <a:pt x="136" y="1590"/>
                  </a:cubicBezTo>
                  <a:cubicBezTo>
                    <a:pt x="319" y="1590"/>
                    <a:pt x="807" y="266"/>
                    <a:pt x="759" y="154"/>
                  </a:cubicBezTo>
                  <a:cubicBezTo>
                    <a:pt x="705" y="61"/>
                    <a:pt x="608" y="0"/>
                    <a:pt x="5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9"/>
            <p:cNvSpPr/>
            <p:nvPr/>
          </p:nvSpPr>
          <p:spPr>
            <a:xfrm>
              <a:off x="-448074" y="2633613"/>
              <a:ext cx="70771" cy="52550"/>
            </a:xfrm>
            <a:custGeom>
              <a:rect b="b" l="l" r="r" t="t"/>
              <a:pathLst>
                <a:path extrusionOk="0" h="946" w="1274">
                  <a:moveTo>
                    <a:pt x="775" y="0"/>
                  </a:moveTo>
                  <a:cubicBezTo>
                    <a:pt x="764" y="0"/>
                    <a:pt x="753" y="0"/>
                    <a:pt x="742" y="1"/>
                  </a:cubicBezTo>
                  <a:cubicBezTo>
                    <a:pt x="452" y="17"/>
                    <a:pt x="178" y="146"/>
                    <a:pt x="0" y="356"/>
                  </a:cubicBezTo>
                  <a:cubicBezTo>
                    <a:pt x="0" y="356"/>
                    <a:pt x="178" y="485"/>
                    <a:pt x="178" y="614"/>
                  </a:cubicBezTo>
                  <a:cubicBezTo>
                    <a:pt x="178" y="691"/>
                    <a:pt x="512" y="945"/>
                    <a:pt x="832" y="945"/>
                  </a:cubicBezTo>
                  <a:cubicBezTo>
                    <a:pt x="984" y="945"/>
                    <a:pt x="1133" y="888"/>
                    <a:pt x="1242" y="727"/>
                  </a:cubicBezTo>
                  <a:cubicBezTo>
                    <a:pt x="1242" y="727"/>
                    <a:pt x="1273" y="0"/>
                    <a:pt x="7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" name="Google Shape;94;p19"/>
          <p:cNvGrpSpPr/>
          <p:nvPr/>
        </p:nvGrpSpPr>
        <p:grpSpPr>
          <a:xfrm>
            <a:off x="122794" y="620452"/>
            <a:ext cx="230399" cy="351465"/>
            <a:chOff x="-1667639" y="2926644"/>
            <a:chExt cx="281420" cy="429296"/>
          </a:xfrm>
        </p:grpSpPr>
        <p:sp>
          <p:nvSpPr>
            <p:cNvPr id="95" name="Google Shape;95;p19"/>
            <p:cNvSpPr/>
            <p:nvPr/>
          </p:nvSpPr>
          <p:spPr>
            <a:xfrm>
              <a:off x="-1544872" y="3260005"/>
              <a:ext cx="103990" cy="95935"/>
            </a:xfrm>
            <a:custGeom>
              <a:rect b="b" l="l" r="r" t="t"/>
              <a:pathLst>
                <a:path extrusionOk="0" h="1727" w="1872">
                  <a:moveTo>
                    <a:pt x="1291" y="0"/>
                  </a:moveTo>
                  <a:lnTo>
                    <a:pt x="1291" y="0"/>
                  </a:lnTo>
                  <a:cubicBezTo>
                    <a:pt x="971" y="160"/>
                    <a:pt x="625" y="228"/>
                    <a:pt x="276" y="228"/>
                  </a:cubicBezTo>
                  <a:cubicBezTo>
                    <a:pt x="238" y="228"/>
                    <a:pt x="200" y="228"/>
                    <a:pt x="162" y="226"/>
                  </a:cubicBezTo>
                  <a:lnTo>
                    <a:pt x="162" y="226"/>
                  </a:lnTo>
                  <a:cubicBezTo>
                    <a:pt x="162" y="226"/>
                    <a:pt x="1" y="581"/>
                    <a:pt x="340" y="1065"/>
                  </a:cubicBezTo>
                  <a:cubicBezTo>
                    <a:pt x="501" y="1323"/>
                    <a:pt x="727" y="1549"/>
                    <a:pt x="1001" y="1726"/>
                  </a:cubicBezTo>
                  <a:cubicBezTo>
                    <a:pt x="1001" y="1726"/>
                    <a:pt x="1872" y="920"/>
                    <a:pt x="1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9"/>
            <p:cNvSpPr/>
            <p:nvPr/>
          </p:nvSpPr>
          <p:spPr>
            <a:xfrm>
              <a:off x="-1610255" y="2926644"/>
              <a:ext cx="111156" cy="116322"/>
            </a:xfrm>
            <a:custGeom>
              <a:rect b="b" l="l" r="r" t="t"/>
              <a:pathLst>
                <a:path extrusionOk="0" h="2094" w="2001">
                  <a:moveTo>
                    <a:pt x="678" y="1"/>
                  </a:moveTo>
                  <a:cubicBezTo>
                    <a:pt x="307" y="581"/>
                    <a:pt x="81" y="1243"/>
                    <a:pt x="0" y="1936"/>
                  </a:cubicBezTo>
                  <a:cubicBezTo>
                    <a:pt x="0" y="1936"/>
                    <a:pt x="207" y="2094"/>
                    <a:pt x="658" y="2094"/>
                  </a:cubicBezTo>
                  <a:cubicBezTo>
                    <a:pt x="785" y="2094"/>
                    <a:pt x="931" y="2081"/>
                    <a:pt x="1097" y="2049"/>
                  </a:cubicBezTo>
                  <a:cubicBezTo>
                    <a:pt x="1839" y="1904"/>
                    <a:pt x="2000" y="1581"/>
                    <a:pt x="2000" y="1581"/>
                  </a:cubicBezTo>
                  <a:cubicBezTo>
                    <a:pt x="1178" y="259"/>
                    <a:pt x="678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9"/>
            <p:cNvSpPr/>
            <p:nvPr/>
          </p:nvSpPr>
          <p:spPr>
            <a:xfrm>
              <a:off x="-1613866" y="3027913"/>
              <a:ext cx="195425" cy="233865"/>
            </a:xfrm>
            <a:custGeom>
              <a:rect b="b" l="l" r="r" t="t"/>
              <a:pathLst>
                <a:path extrusionOk="0" h="4210" w="3518">
                  <a:moveTo>
                    <a:pt x="2259" y="0"/>
                  </a:moveTo>
                  <a:cubicBezTo>
                    <a:pt x="1823" y="345"/>
                    <a:pt x="1280" y="526"/>
                    <a:pt x="730" y="526"/>
                  </a:cubicBezTo>
                  <a:cubicBezTo>
                    <a:pt x="507" y="526"/>
                    <a:pt x="284" y="496"/>
                    <a:pt x="65" y="436"/>
                  </a:cubicBezTo>
                  <a:lnTo>
                    <a:pt x="65" y="436"/>
                  </a:lnTo>
                  <a:cubicBezTo>
                    <a:pt x="1" y="1113"/>
                    <a:pt x="49" y="1791"/>
                    <a:pt x="194" y="2452"/>
                  </a:cubicBezTo>
                  <a:cubicBezTo>
                    <a:pt x="307" y="3097"/>
                    <a:pt x="630" y="3694"/>
                    <a:pt x="1081" y="4178"/>
                  </a:cubicBezTo>
                  <a:cubicBezTo>
                    <a:pt x="1212" y="4199"/>
                    <a:pt x="1344" y="4210"/>
                    <a:pt x="1476" y="4210"/>
                  </a:cubicBezTo>
                  <a:cubicBezTo>
                    <a:pt x="1943" y="4210"/>
                    <a:pt x="2405" y="4079"/>
                    <a:pt x="2807" y="3839"/>
                  </a:cubicBezTo>
                  <a:cubicBezTo>
                    <a:pt x="2807" y="3839"/>
                    <a:pt x="3517" y="2178"/>
                    <a:pt x="22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9"/>
            <p:cNvSpPr/>
            <p:nvPr/>
          </p:nvSpPr>
          <p:spPr>
            <a:xfrm>
              <a:off x="-1452546" y="3087075"/>
              <a:ext cx="66327" cy="87825"/>
            </a:xfrm>
            <a:custGeom>
              <a:rect b="b" l="l" r="r" t="t"/>
              <a:pathLst>
                <a:path extrusionOk="0" h="1581" w="1194">
                  <a:moveTo>
                    <a:pt x="0" y="0"/>
                  </a:moveTo>
                  <a:cubicBezTo>
                    <a:pt x="194" y="419"/>
                    <a:pt x="291" y="871"/>
                    <a:pt x="274" y="1339"/>
                  </a:cubicBezTo>
                  <a:lnTo>
                    <a:pt x="1194" y="1581"/>
                  </a:lnTo>
                  <a:cubicBezTo>
                    <a:pt x="1194" y="1581"/>
                    <a:pt x="1065" y="387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9"/>
            <p:cNvSpPr/>
            <p:nvPr/>
          </p:nvSpPr>
          <p:spPr>
            <a:xfrm>
              <a:off x="-1667639" y="3121128"/>
              <a:ext cx="60994" cy="105767"/>
            </a:xfrm>
            <a:custGeom>
              <a:rect b="b" l="l" r="r" t="t"/>
              <a:pathLst>
                <a:path extrusionOk="0" h="1904" w="1098">
                  <a:moveTo>
                    <a:pt x="840" y="0"/>
                  </a:moveTo>
                  <a:cubicBezTo>
                    <a:pt x="1" y="774"/>
                    <a:pt x="340" y="1903"/>
                    <a:pt x="340" y="1903"/>
                  </a:cubicBezTo>
                  <a:lnTo>
                    <a:pt x="1098" y="1323"/>
                  </a:lnTo>
                  <a:cubicBezTo>
                    <a:pt x="904" y="903"/>
                    <a:pt x="824" y="452"/>
                    <a:pt x="8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19"/>
          <p:cNvSpPr/>
          <p:nvPr/>
        </p:nvSpPr>
        <p:spPr>
          <a:xfrm>
            <a:off x="119048" y="293098"/>
            <a:ext cx="189333" cy="177099"/>
          </a:xfrm>
          <a:custGeom>
            <a:rect b="b" l="l" r="r" t="t"/>
            <a:pathLst>
              <a:path extrusionOk="0" h="3894" w="4163">
                <a:moveTo>
                  <a:pt x="1573" y="0"/>
                </a:moveTo>
                <a:cubicBezTo>
                  <a:pt x="1559" y="0"/>
                  <a:pt x="1546" y="2"/>
                  <a:pt x="1533" y="5"/>
                </a:cubicBezTo>
                <a:cubicBezTo>
                  <a:pt x="1098" y="118"/>
                  <a:pt x="1082" y="1199"/>
                  <a:pt x="1082" y="1199"/>
                </a:cubicBezTo>
                <a:cubicBezTo>
                  <a:pt x="1082" y="1199"/>
                  <a:pt x="194" y="1392"/>
                  <a:pt x="98" y="1650"/>
                </a:cubicBezTo>
                <a:cubicBezTo>
                  <a:pt x="1" y="1909"/>
                  <a:pt x="1066" y="2538"/>
                  <a:pt x="1066" y="2538"/>
                </a:cubicBezTo>
                <a:cubicBezTo>
                  <a:pt x="1066" y="2538"/>
                  <a:pt x="904" y="3860"/>
                  <a:pt x="1291" y="3893"/>
                </a:cubicBezTo>
                <a:cubicBezTo>
                  <a:pt x="1299" y="3894"/>
                  <a:pt x="1306" y="3894"/>
                  <a:pt x="1314" y="3894"/>
                </a:cubicBezTo>
                <a:cubicBezTo>
                  <a:pt x="1687" y="3894"/>
                  <a:pt x="2291" y="2747"/>
                  <a:pt x="2291" y="2747"/>
                </a:cubicBezTo>
                <a:cubicBezTo>
                  <a:pt x="2291" y="2747"/>
                  <a:pt x="3035" y="3051"/>
                  <a:pt x="3509" y="3051"/>
                </a:cubicBezTo>
                <a:cubicBezTo>
                  <a:pt x="3624" y="3051"/>
                  <a:pt x="3723" y="3033"/>
                  <a:pt x="3792" y="2989"/>
                </a:cubicBezTo>
                <a:cubicBezTo>
                  <a:pt x="4163" y="2763"/>
                  <a:pt x="3275" y="1747"/>
                  <a:pt x="3275" y="1747"/>
                </a:cubicBezTo>
                <a:cubicBezTo>
                  <a:pt x="3275" y="1747"/>
                  <a:pt x="3646" y="812"/>
                  <a:pt x="3533" y="634"/>
                </a:cubicBezTo>
                <a:cubicBezTo>
                  <a:pt x="3511" y="600"/>
                  <a:pt x="3461" y="586"/>
                  <a:pt x="3395" y="586"/>
                </a:cubicBezTo>
                <a:cubicBezTo>
                  <a:pt x="3088" y="586"/>
                  <a:pt x="2420" y="892"/>
                  <a:pt x="2420" y="892"/>
                </a:cubicBezTo>
                <a:cubicBezTo>
                  <a:pt x="2420" y="892"/>
                  <a:pt x="1900" y="0"/>
                  <a:pt x="157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19"/>
          <p:cNvGrpSpPr/>
          <p:nvPr/>
        </p:nvGrpSpPr>
        <p:grpSpPr>
          <a:xfrm>
            <a:off x="123538" y="4502647"/>
            <a:ext cx="174315" cy="338788"/>
            <a:chOff x="-222259" y="3427825"/>
            <a:chExt cx="222256" cy="431962"/>
          </a:xfrm>
        </p:grpSpPr>
        <p:sp>
          <p:nvSpPr>
            <p:cNvPr id="102" name="Google Shape;102;p19"/>
            <p:cNvSpPr/>
            <p:nvPr/>
          </p:nvSpPr>
          <p:spPr>
            <a:xfrm>
              <a:off x="-222259" y="3791905"/>
              <a:ext cx="64549" cy="67882"/>
            </a:xfrm>
            <a:custGeom>
              <a:rect b="b" l="l" r="r" t="t"/>
              <a:pathLst>
                <a:path extrusionOk="0" h="1222" w="1162">
                  <a:moveTo>
                    <a:pt x="381" y="1"/>
                  </a:moveTo>
                  <a:cubicBezTo>
                    <a:pt x="313" y="1"/>
                    <a:pt x="245" y="8"/>
                    <a:pt x="178" y="23"/>
                  </a:cubicBezTo>
                  <a:cubicBezTo>
                    <a:pt x="178" y="23"/>
                    <a:pt x="0" y="1120"/>
                    <a:pt x="258" y="1216"/>
                  </a:cubicBezTo>
                  <a:cubicBezTo>
                    <a:pt x="267" y="1220"/>
                    <a:pt x="277" y="1222"/>
                    <a:pt x="288" y="1222"/>
                  </a:cubicBezTo>
                  <a:cubicBezTo>
                    <a:pt x="527" y="1222"/>
                    <a:pt x="1162" y="410"/>
                    <a:pt x="1162" y="410"/>
                  </a:cubicBezTo>
                  <a:cubicBezTo>
                    <a:pt x="977" y="146"/>
                    <a:pt x="684" y="1"/>
                    <a:pt x="3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9"/>
            <p:cNvSpPr/>
            <p:nvPr/>
          </p:nvSpPr>
          <p:spPr>
            <a:xfrm>
              <a:off x="-210649" y="3724578"/>
              <a:ext cx="95046" cy="77603"/>
            </a:xfrm>
            <a:custGeom>
              <a:rect b="b" l="l" r="r" t="t"/>
              <a:pathLst>
                <a:path extrusionOk="0" h="1397" w="1711">
                  <a:moveTo>
                    <a:pt x="563" y="0"/>
                  </a:moveTo>
                  <a:cubicBezTo>
                    <a:pt x="403" y="0"/>
                    <a:pt x="243" y="37"/>
                    <a:pt x="98" y="106"/>
                  </a:cubicBezTo>
                  <a:lnTo>
                    <a:pt x="1" y="944"/>
                  </a:lnTo>
                  <a:cubicBezTo>
                    <a:pt x="60" y="936"/>
                    <a:pt x="120" y="931"/>
                    <a:pt x="180" y="931"/>
                  </a:cubicBezTo>
                  <a:cubicBezTo>
                    <a:pt x="556" y="931"/>
                    <a:pt x="925" y="1104"/>
                    <a:pt x="1162" y="1396"/>
                  </a:cubicBezTo>
                  <a:lnTo>
                    <a:pt x="1711" y="670"/>
                  </a:lnTo>
                  <a:cubicBezTo>
                    <a:pt x="1533" y="396"/>
                    <a:pt x="1275" y="202"/>
                    <a:pt x="985" y="90"/>
                  </a:cubicBezTo>
                  <a:cubicBezTo>
                    <a:pt x="849" y="29"/>
                    <a:pt x="706" y="0"/>
                    <a:pt x="5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9"/>
            <p:cNvSpPr/>
            <p:nvPr/>
          </p:nvSpPr>
          <p:spPr>
            <a:xfrm>
              <a:off x="-203483" y="3427825"/>
              <a:ext cx="203480" cy="320579"/>
            </a:xfrm>
            <a:custGeom>
              <a:rect b="b" l="l" r="r" t="t"/>
              <a:pathLst>
                <a:path extrusionOk="0" h="5771" w="3663">
                  <a:moveTo>
                    <a:pt x="2535" y="0"/>
                  </a:moveTo>
                  <a:cubicBezTo>
                    <a:pt x="2312" y="0"/>
                    <a:pt x="2091" y="65"/>
                    <a:pt x="1904" y="189"/>
                  </a:cubicBezTo>
                  <a:lnTo>
                    <a:pt x="1" y="5093"/>
                  </a:lnTo>
                  <a:cubicBezTo>
                    <a:pt x="116" y="5071"/>
                    <a:pt x="232" y="5060"/>
                    <a:pt x="346" y="5060"/>
                  </a:cubicBezTo>
                  <a:cubicBezTo>
                    <a:pt x="901" y="5060"/>
                    <a:pt x="1425" y="5315"/>
                    <a:pt x="1759" y="5770"/>
                  </a:cubicBezTo>
                  <a:lnTo>
                    <a:pt x="3663" y="834"/>
                  </a:lnTo>
                  <a:cubicBezTo>
                    <a:pt x="3517" y="496"/>
                    <a:pt x="3243" y="221"/>
                    <a:pt x="2904" y="60"/>
                  </a:cubicBezTo>
                  <a:cubicBezTo>
                    <a:pt x="2784" y="20"/>
                    <a:pt x="2659" y="0"/>
                    <a:pt x="25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19"/>
          <p:cNvSpPr/>
          <p:nvPr/>
        </p:nvSpPr>
        <p:spPr>
          <a:xfrm>
            <a:off x="344261" y="4624382"/>
            <a:ext cx="101942" cy="95059"/>
          </a:xfrm>
          <a:custGeom>
            <a:rect b="b" l="l" r="r" t="t"/>
            <a:pathLst>
              <a:path extrusionOk="0" h="2182" w="2340">
                <a:moveTo>
                  <a:pt x="879" y="0"/>
                </a:moveTo>
                <a:cubicBezTo>
                  <a:pt x="871" y="0"/>
                  <a:pt x="863" y="1"/>
                  <a:pt x="856" y="3"/>
                </a:cubicBezTo>
                <a:cubicBezTo>
                  <a:pt x="614" y="68"/>
                  <a:pt x="614" y="665"/>
                  <a:pt x="614" y="665"/>
                </a:cubicBezTo>
                <a:cubicBezTo>
                  <a:pt x="614" y="665"/>
                  <a:pt x="114" y="778"/>
                  <a:pt x="49" y="923"/>
                </a:cubicBezTo>
                <a:cubicBezTo>
                  <a:pt x="1" y="1068"/>
                  <a:pt x="598" y="1423"/>
                  <a:pt x="598" y="1423"/>
                </a:cubicBezTo>
                <a:cubicBezTo>
                  <a:pt x="598" y="1423"/>
                  <a:pt x="501" y="2165"/>
                  <a:pt x="727" y="2181"/>
                </a:cubicBezTo>
                <a:cubicBezTo>
                  <a:pt x="729" y="2181"/>
                  <a:pt x="732" y="2181"/>
                  <a:pt x="734" y="2181"/>
                </a:cubicBezTo>
                <a:cubicBezTo>
                  <a:pt x="944" y="2181"/>
                  <a:pt x="1275" y="1536"/>
                  <a:pt x="1275" y="1536"/>
                </a:cubicBezTo>
                <a:cubicBezTo>
                  <a:pt x="1275" y="1536"/>
                  <a:pt x="1688" y="1701"/>
                  <a:pt x="1961" y="1701"/>
                </a:cubicBezTo>
                <a:cubicBezTo>
                  <a:pt x="2029" y="1701"/>
                  <a:pt x="2088" y="1691"/>
                  <a:pt x="2130" y="1665"/>
                </a:cubicBezTo>
                <a:cubicBezTo>
                  <a:pt x="2340" y="1552"/>
                  <a:pt x="1840" y="971"/>
                  <a:pt x="1840" y="971"/>
                </a:cubicBezTo>
                <a:cubicBezTo>
                  <a:pt x="1840" y="971"/>
                  <a:pt x="2033" y="455"/>
                  <a:pt x="1969" y="358"/>
                </a:cubicBezTo>
                <a:cubicBezTo>
                  <a:pt x="1960" y="338"/>
                  <a:pt x="1935" y="330"/>
                  <a:pt x="1899" y="330"/>
                </a:cubicBezTo>
                <a:cubicBezTo>
                  <a:pt x="1736" y="330"/>
                  <a:pt x="1356" y="503"/>
                  <a:pt x="1356" y="503"/>
                </a:cubicBezTo>
                <a:cubicBezTo>
                  <a:pt x="1356" y="503"/>
                  <a:pt x="1060" y="0"/>
                  <a:pt x="8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301376" y="4885967"/>
            <a:ext cx="92793" cy="78156"/>
          </a:xfrm>
          <a:custGeom>
            <a:rect b="b" l="l" r="r" t="t"/>
            <a:pathLst>
              <a:path extrusionOk="0" h="1794" w="2130">
                <a:moveTo>
                  <a:pt x="547" y="0"/>
                </a:moveTo>
                <a:cubicBezTo>
                  <a:pt x="42" y="0"/>
                  <a:pt x="0" y="1026"/>
                  <a:pt x="642" y="1794"/>
                </a:cubicBezTo>
                <a:cubicBezTo>
                  <a:pt x="642" y="1794"/>
                  <a:pt x="1707" y="1535"/>
                  <a:pt x="1965" y="955"/>
                </a:cubicBezTo>
                <a:cubicBezTo>
                  <a:pt x="2129" y="616"/>
                  <a:pt x="1853" y="388"/>
                  <a:pt x="1560" y="388"/>
                </a:cubicBezTo>
                <a:cubicBezTo>
                  <a:pt x="1365" y="388"/>
                  <a:pt x="1162" y="490"/>
                  <a:pt x="1078" y="729"/>
                </a:cubicBezTo>
                <a:cubicBezTo>
                  <a:pt x="1078" y="729"/>
                  <a:pt x="1142" y="68"/>
                  <a:pt x="594" y="3"/>
                </a:cubicBezTo>
                <a:cubicBezTo>
                  <a:pt x="578" y="1"/>
                  <a:pt x="562" y="0"/>
                  <a:pt x="5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9"/>
          <p:cNvSpPr/>
          <p:nvPr/>
        </p:nvSpPr>
        <p:spPr>
          <a:xfrm>
            <a:off x="538179" y="484595"/>
            <a:ext cx="95656" cy="109809"/>
          </a:xfrm>
          <a:custGeom>
            <a:rect b="b" l="l" r="r" t="t"/>
            <a:pathLst>
              <a:path extrusionOk="0" h="4019" w="3501">
                <a:moveTo>
                  <a:pt x="1567" y="0"/>
                </a:moveTo>
                <a:cubicBezTo>
                  <a:pt x="1567" y="0"/>
                  <a:pt x="1566" y="0"/>
                  <a:pt x="1565" y="0"/>
                </a:cubicBezTo>
                <a:cubicBezTo>
                  <a:pt x="1436" y="17"/>
                  <a:pt x="1145" y="1613"/>
                  <a:pt x="1145" y="1613"/>
                </a:cubicBezTo>
                <a:cubicBezTo>
                  <a:pt x="1145" y="1613"/>
                  <a:pt x="145" y="2081"/>
                  <a:pt x="65" y="2194"/>
                </a:cubicBezTo>
                <a:cubicBezTo>
                  <a:pt x="0" y="2323"/>
                  <a:pt x="1162" y="2549"/>
                  <a:pt x="1162" y="2549"/>
                </a:cubicBezTo>
                <a:cubicBezTo>
                  <a:pt x="1162" y="2549"/>
                  <a:pt x="1694" y="3936"/>
                  <a:pt x="1791" y="4017"/>
                </a:cubicBezTo>
                <a:cubicBezTo>
                  <a:pt x="1793" y="4018"/>
                  <a:pt x="1795" y="4019"/>
                  <a:pt x="1797" y="4019"/>
                </a:cubicBezTo>
                <a:cubicBezTo>
                  <a:pt x="1903" y="4019"/>
                  <a:pt x="2261" y="2595"/>
                  <a:pt x="2355" y="2468"/>
                </a:cubicBezTo>
                <a:cubicBezTo>
                  <a:pt x="2452" y="2355"/>
                  <a:pt x="3226" y="2162"/>
                  <a:pt x="3355" y="1984"/>
                </a:cubicBezTo>
                <a:cubicBezTo>
                  <a:pt x="3500" y="1791"/>
                  <a:pt x="2339" y="1597"/>
                  <a:pt x="2226" y="1468"/>
                </a:cubicBezTo>
                <a:cubicBezTo>
                  <a:pt x="2146" y="1388"/>
                  <a:pt x="1715" y="0"/>
                  <a:pt x="156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title"/>
          </p:nvPr>
        </p:nvSpPr>
        <p:spPr>
          <a:xfrm>
            <a:off x="3220800" y="2324700"/>
            <a:ext cx="27024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0" name="Google Shape;110;p20"/>
          <p:cNvSpPr txBox="1"/>
          <p:nvPr>
            <p:ph idx="1" type="subTitle"/>
          </p:nvPr>
        </p:nvSpPr>
        <p:spPr>
          <a:xfrm>
            <a:off x="2303850" y="4146275"/>
            <a:ext cx="45363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111" name="Google Shape;111;p20"/>
          <p:cNvGrpSpPr/>
          <p:nvPr/>
        </p:nvGrpSpPr>
        <p:grpSpPr>
          <a:xfrm>
            <a:off x="239349" y="517732"/>
            <a:ext cx="473878" cy="4108020"/>
            <a:chOff x="239357" y="1852250"/>
            <a:chExt cx="354142" cy="3070040"/>
          </a:xfrm>
        </p:grpSpPr>
        <p:sp>
          <p:nvSpPr>
            <p:cNvPr id="112" name="Google Shape;112;p20"/>
            <p:cNvSpPr/>
            <p:nvPr/>
          </p:nvSpPr>
          <p:spPr>
            <a:xfrm>
              <a:off x="269050" y="4186643"/>
              <a:ext cx="148838" cy="139220"/>
            </a:xfrm>
            <a:custGeom>
              <a:rect b="b" l="l" r="r" t="t"/>
              <a:pathLst>
                <a:path extrusionOk="0" h="3894" w="4163">
                  <a:moveTo>
                    <a:pt x="1571" y="1"/>
                  </a:moveTo>
                  <a:cubicBezTo>
                    <a:pt x="1558" y="1"/>
                    <a:pt x="1545" y="2"/>
                    <a:pt x="1533" y="5"/>
                  </a:cubicBezTo>
                  <a:cubicBezTo>
                    <a:pt x="1097" y="118"/>
                    <a:pt x="1081" y="1199"/>
                    <a:pt x="1081" y="1199"/>
                  </a:cubicBezTo>
                  <a:cubicBezTo>
                    <a:pt x="1081" y="1199"/>
                    <a:pt x="194" y="1377"/>
                    <a:pt x="97" y="1651"/>
                  </a:cubicBezTo>
                  <a:cubicBezTo>
                    <a:pt x="1" y="1909"/>
                    <a:pt x="1065" y="2538"/>
                    <a:pt x="1065" y="2538"/>
                  </a:cubicBezTo>
                  <a:cubicBezTo>
                    <a:pt x="1065" y="2538"/>
                    <a:pt x="904" y="3861"/>
                    <a:pt x="1291" y="3893"/>
                  </a:cubicBezTo>
                  <a:cubicBezTo>
                    <a:pt x="1296" y="3893"/>
                    <a:pt x="1301" y="3894"/>
                    <a:pt x="1306" y="3894"/>
                  </a:cubicBezTo>
                  <a:cubicBezTo>
                    <a:pt x="1679" y="3894"/>
                    <a:pt x="2291" y="2731"/>
                    <a:pt x="2291" y="2731"/>
                  </a:cubicBezTo>
                  <a:cubicBezTo>
                    <a:pt x="2291" y="2731"/>
                    <a:pt x="3033" y="3050"/>
                    <a:pt x="3512" y="3050"/>
                  </a:cubicBezTo>
                  <a:cubicBezTo>
                    <a:pt x="3624" y="3050"/>
                    <a:pt x="3721" y="3032"/>
                    <a:pt x="3791" y="2990"/>
                  </a:cubicBezTo>
                  <a:cubicBezTo>
                    <a:pt x="4162" y="2764"/>
                    <a:pt x="3275" y="1731"/>
                    <a:pt x="3275" y="1731"/>
                  </a:cubicBezTo>
                  <a:cubicBezTo>
                    <a:pt x="3275" y="1731"/>
                    <a:pt x="3646" y="812"/>
                    <a:pt x="3517" y="618"/>
                  </a:cubicBezTo>
                  <a:cubicBezTo>
                    <a:pt x="3498" y="589"/>
                    <a:pt x="3456" y="577"/>
                    <a:pt x="3398" y="577"/>
                  </a:cubicBezTo>
                  <a:cubicBezTo>
                    <a:pt x="3103" y="577"/>
                    <a:pt x="2404" y="893"/>
                    <a:pt x="2404" y="893"/>
                  </a:cubicBezTo>
                  <a:cubicBezTo>
                    <a:pt x="2404" y="893"/>
                    <a:pt x="1884" y="1"/>
                    <a:pt x="157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0"/>
            <p:cNvSpPr/>
            <p:nvPr/>
          </p:nvSpPr>
          <p:spPr>
            <a:xfrm>
              <a:off x="399406" y="3789605"/>
              <a:ext cx="88702" cy="32141"/>
            </a:xfrm>
            <a:custGeom>
              <a:rect b="b" l="l" r="r" t="t"/>
              <a:pathLst>
                <a:path extrusionOk="0" h="899" w="2481">
                  <a:moveTo>
                    <a:pt x="2392" y="1"/>
                  </a:moveTo>
                  <a:cubicBezTo>
                    <a:pt x="2226" y="1"/>
                    <a:pt x="1810" y="105"/>
                    <a:pt x="1291" y="271"/>
                  </a:cubicBezTo>
                  <a:cubicBezTo>
                    <a:pt x="581" y="513"/>
                    <a:pt x="0" y="739"/>
                    <a:pt x="32" y="868"/>
                  </a:cubicBezTo>
                  <a:cubicBezTo>
                    <a:pt x="40" y="889"/>
                    <a:pt x="69" y="898"/>
                    <a:pt x="114" y="898"/>
                  </a:cubicBezTo>
                  <a:cubicBezTo>
                    <a:pt x="341" y="898"/>
                    <a:pt x="976" y="661"/>
                    <a:pt x="1420" y="513"/>
                  </a:cubicBezTo>
                  <a:cubicBezTo>
                    <a:pt x="1952" y="335"/>
                    <a:pt x="2403" y="174"/>
                    <a:pt x="2468" y="45"/>
                  </a:cubicBezTo>
                  <a:cubicBezTo>
                    <a:pt x="2481" y="15"/>
                    <a:pt x="2453" y="1"/>
                    <a:pt x="239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0"/>
            <p:cNvSpPr/>
            <p:nvPr/>
          </p:nvSpPr>
          <p:spPr>
            <a:xfrm>
              <a:off x="391898" y="3809556"/>
              <a:ext cx="88738" cy="31784"/>
            </a:xfrm>
            <a:custGeom>
              <a:rect b="b" l="l" r="r" t="t"/>
              <a:pathLst>
                <a:path extrusionOk="0" h="889" w="2482">
                  <a:moveTo>
                    <a:pt x="2389" y="0"/>
                  </a:moveTo>
                  <a:cubicBezTo>
                    <a:pt x="2220" y="0"/>
                    <a:pt x="1807" y="113"/>
                    <a:pt x="1291" y="277"/>
                  </a:cubicBezTo>
                  <a:cubicBezTo>
                    <a:pt x="581" y="503"/>
                    <a:pt x="0" y="729"/>
                    <a:pt x="33" y="858"/>
                  </a:cubicBezTo>
                  <a:cubicBezTo>
                    <a:pt x="41" y="879"/>
                    <a:pt x="70" y="889"/>
                    <a:pt x="115" y="889"/>
                  </a:cubicBezTo>
                  <a:cubicBezTo>
                    <a:pt x="341" y="889"/>
                    <a:pt x="976" y="651"/>
                    <a:pt x="1420" y="503"/>
                  </a:cubicBezTo>
                  <a:cubicBezTo>
                    <a:pt x="1952" y="326"/>
                    <a:pt x="2404" y="164"/>
                    <a:pt x="2468" y="52"/>
                  </a:cubicBezTo>
                  <a:cubicBezTo>
                    <a:pt x="2482" y="16"/>
                    <a:pt x="2453" y="0"/>
                    <a:pt x="238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0"/>
            <p:cNvSpPr/>
            <p:nvPr/>
          </p:nvSpPr>
          <p:spPr>
            <a:xfrm>
              <a:off x="299619" y="3623890"/>
              <a:ext cx="208795" cy="248873"/>
            </a:xfrm>
            <a:custGeom>
              <a:rect b="b" l="l" r="r" t="t"/>
              <a:pathLst>
                <a:path extrusionOk="0" h="6961" w="5840">
                  <a:moveTo>
                    <a:pt x="3424" y="1"/>
                  </a:moveTo>
                  <a:cubicBezTo>
                    <a:pt x="3040" y="1"/>
                    <a:pt x="2710" y="116"/>
                    <a:pt x="1968" y="373"/>
                  </a:cubicBezTo>
                  <a:cubicBezTo>
                    <a:pt x="1162" y="631"/>
                    <a:pt x="97" y="1018"/>
                    <a:pt x="49" y="1454"/>
                  </a:cubicBezTo>
                  <a:cubicBezTo>
                    <a:pt x="1" y="1906"/>
                    <a:pt x="533" y="3325"/>
                    <a:pt x="904" y="4470"/>
                  </a:cubicBezTo>
                  <a:cubicBezTo>
                    <a:pt x="1265" y="5525"/>
                    <a:pt x="1613" y="6960"/>
                    <a:pt x="2197" y="6960"/>
                  </a:cubicBezTo>
                  <a:cubicBezTo>
                    <a:pt x="2238" y="6960"/>
                    <a:pt x="2280" y="6953"/>
                    <a:pt x="2323" y="6938"/>
                  </a:cubicBezTo>
                  <a:lnTo>
                    <a:pt x="5082" y="6003"/>
                  </a:lnTo>
                  <a:cubicBezTo>
                    <a:pt x="5565" y="5841"/>
                    <a:pt x="5840" y="5712"/>
                    <a:pt x="5775" y="5519"/>
                  </a:cubicBezTo>
                  <a:cubicBezTo>
                    <a:pt x="5754" y="5455"/>
                    <a:pt x="5705" y="5432"/>
                    <a:pt x="5639" y="5432"/>
                  </a:cubicBezTo>
                  <a:cubicBezTo>
                    <a:pt x="5505" y="5432"/>
                    <a:pt x="5303" y="5529"/>
                    <a:pt x="5130" y="5583"/>
                  </a:cubicBezTo>
                  <a:lnTo>
                    <a:pt x="3227" y="6228"/>
                  </a:lnTo>
                  <a:cubicBezTo>
                    <a:pt x="2897" y="6342"/>
                    <a:pt x="2589" y="6466"/>
                    <a:pt x="2355" y="6466"/>
                  </a:cubicBezTo>
                  <a:cubicBezTo>
                    <a:pt x="2188" y="6466"/>
                    <a:pt x="2058" y="6403"/>
                    <a:pt x="1985" y="6228"/>
                  </a:cubicBezTo>
                  <a:cubicBezTo>
                    <a:pt x="1791" y="5825"/>
                    <a:pt x="1662" y="5422"/>
                    <a:pt x="3469" y="4825"/>
                  </a:cubicBezTo>
                  <a:cubicBezTo>
                    <a:pt x="4565" y="4454"/>
                    <a:pt x="5324" y="4277"/>
                    <a:pt x="5227" y="3938"/>
                  </a:cubicBezTo>
                  <a:cubicBezTo>
                    <a:pt x="5146" y="3599"/>
                    <a:pt x="4840" y="2793"/>
                    <a:pt x="4549" y="1938"/>
                  </a:cubicBezTo>
                  <a:cubicBezTo>
                    <a:pt x="4275" y="1083"/>
                    <a:pt x="3920" y="2"/>
                    <a:pt x="3501" y="2"/>
                  </a:cubicBezTo>
                  <a:cubicBezTo>
                    <a:pt x="3475" y="1"/>
                    <a:pt x="3449" y="1"/>
                    <a:pt x="342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0"/>
            <p:cNvSpPr/>
            <p:nvPr/>
          </p:nvSpPr>
          <p:spPr>
            <a:xfrm>
              <a:off x="252425" y="2729277"/>
              <a:ext cx="205255" cy="139113"/>
            </a:xfrm>
            <a:custGeom>
              <a:rect b="b" l="l" r="r" t="t"/>
              <a:pathLst>
                <a:path extrusionOk="0" h="3891" w="5741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>
              <a:off x="310595" y="2692201"/>
              <a:ext cx="28852" cy="56346"/>
            </a:xfrm>
            <a:custGeom>
              <a:rect b="b" l="l" r="r" t="t"/>
              <a:pathLst>
                <a:path extrusionOk="0" h="1576" w="807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334872" y="2684979"/>
              <a:ext cx="45513" cy="33679"/>
            </a:xfrm>
            <a:custGeom>
              <a:rect b="b" l="l" r="r" t="t"/>
              <a:pathLst>
                <a:path extrusionOk="0" h="942" w="1273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0"/>
            <p:cNvSpPr/>
            <p:nvPr/>
          </p:nvSpPr>
          <p:spPr>
            <a:xfrm>
              <a:off x="358433" y="3041222"/>
              <a:ext cx="149410" cy="139292"/>
            </a:xfrm>
            <a:custGeom>
              <a:rect b="b" l="l" r="r" t="t"/>
              <a:pathLst>
                <a:path extrusionOk="0" h="3896" w="4179">
                  <a:moveTo>
                    <a:pt x="2599" y="1"/>
                  </a:moveTo>
                  <a:cubicBezTo>
                    <a:pt x="2271" y="1"/>
                    <a:pt x="1759" y="879"/>
                    <a:pt x="1759" y="879"/>
                  </a:cubicBezTo>
                  <a:cubicBezTo>
                    <a:pt x="1759" y="879"/>
                    <a:pt x="1081" y="572"/>
                    <a:pt x="778" y="572"/>
                  </a:cubicBezTo>
                  <a:cubicBezTo>
                    <a:pt x="714" y="572"/>
                    <a:pt x="666" y="586"/>
                    <a:pt x="646" y="620"/>
                  </a:cubicBezTo>
                  <a:cubicBezTo>
                    <a:pt x="517" y="814"/>
                    <a:pt x="888" y="1733"/>
                    <a:pt x="888" y="1733"/>
                  </a:cubicBezTo>
                  <a:cubicBezTo>
                    <a:pt x="888" y="1733"/>
                    <a:pt x="1" y="2750"/>
                    <a:pt x="372" y="2975"/>
                  </a:cubicBezTo>
                  <a:cubicBezTo>
                    <a:pt x="444" y="3019"/>
                    <a:pt x="545" y="3037"/>
                    <a:pt x="660" y="3037"/>
                  </a:cubicBezTo>
                  <a:cubicBezTo>
                    <a:pt x="1139" y="3037"/>
                    <a:pt x="1872" y="2733"/>
                    <a:pt x="1872" y="2733"/>
                  </a:cubicBezTo>
                  <a:cubicBezTo>
                    <a:pt x="1872" y="2733"/>
                    <a:pt x="2484" y="3896"/>
                    <a:pt x="2873" y="3896"/>
                  </a:cubicBezTo>
                  <a:cubicBezTo>
                    <a:pt x="2878" y="3896"/>
                    <a:pt x="2883" y="3895"/>
                    <a:pt x="2888" y="3895"/>
                  </a:cubicBezTo>
                  <a:cubicBezTo>
                    <a:pt x="3259" y="3863"/>
                    <a:pt x="3098" y="2524"/>
                    <a:pt x="3098" y="2524"/>
                  </a:cubicBezTo>
                  <a:cubicBezTo>
                    <a:pt x="3098" y="2524"/>
                    <a:pt x="4179" y="1895"/>
                    <a:pt x="4082" y="1637"/>
                  </a:cubicBezTo>
                  <a:cubicBezTo>
                    <a:pt x="3985" y="1379"/>
                    <a:pt x="3082" y="1185"/>
                    <a:pt x="3082" y="1185"/>
                  </a:cubicBezTo>
                  <a:cubicBezTo>
                    <a:pt x="3082" y="1185"/>
                    <a:pt x="3066" y="104"/>
                    <a:pt x="2646" y="7"/>
                  </a:cubicBezTo>
                  <a:cubicBezTo>
                    <a:pt x="2631" y="3"/>
                    <a:pt x="2615" y="1"/>
                    <a:pt x="2599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356145" y="4669381"/>
              <a:ext cx="41544" cy="43618"/>
            </a:xfrm>
            <a:custGeom>
              <a:rect b="b" l="l" r="r" t="t"/>
              <a:pathLst>
                <a:path extrusionOk="0" h="1220" w="1162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0"/>
            <p:cNvSpPr/>
            <p:nvPr/>
          </p:nvSpPr>
          <p:spPr>
            <a:xfrm>
              <a:off x="329044" y="4625691"/>
              <a:ext cx="61137" cy="49624"/>
            </a:xfrm>
            <a:custGeom>
              <a:rect b="b" l="l" r="r" t="t"/>
              <a:pathLst>
                <a:path extrusionOk="0" h="1388" w="171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254642" y="4435377"/>
              <a:ext cx="130354" cy="206506"/>
            </a:xfrm>
            <a:custGeom>
              <a:rect b="b" l="l" r="r" t="t"/>
              <a:pathLst>
                <a:path extrusionOk="0" h="5776" w="3646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0"/>
            <p:cNvSpPr/>
            <p:nvPr/>
          </p:nvSpPr>
          <p:spPr>
            <a:xfrm>
              <a:off x="333924" y="2108993"/>
              <a:ext cx="67501" cy="62352"/>
            </a:xfrm>
            <a:custGeom>
              <a:rect b="b" l="l" r="r" t="t"/>
              <a:pathLst>
                <a:path extrusionOk="0" h="1744" w="1888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>
              <a:off x="256053" y="1911779"/>
              <a:ext cx="69825" cy="74866"/>
            </a:xfrm>
            <a:custGeom>
              <a:rect b="b" l="l" r="r" t="t"/>
              <a:pathLst>
                <a:path extrusionOk="0" h="2094" w="1953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0"/>
            <p:cNvSpPr/>
            <p:nvPr/>
          </p:nvSpPr>
          <p:spPr>
            <a:xfrm>
              <a:off x="260665" y="1964836"/>
              <a:ext cx="133857" cy="154022"/>
            </a:xfrm>
            <a:custGeom>
              <a:rect b="b" l="l" r="r" t="t"/>
              <a:pathLst>
                <a:path extrusionOk="0" h="4308" w="3744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0"/>
            <p:cNvSpPr/>
            <p:nvPr/>
          </p:nvSpPr>
          <p:spPr>
            <a:xfrm>
              <a:off x="365065" y="1997121"/>
              <a:ext cx="53092" cy="46764"/>
            </a:xfrm>
            <a:custGeom>
              <a:rect b="b" l="l" r="r" t="t"/>
              <a:pathLst>
                <a:path extrusionOk="0" h="1308" w="1485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0"/>
            <p:cNvSpPr/>
            <p:nvPr/>
          </p:nvSpPr>
          <p:spPr>
            <a:xfrm>
              <a:off x="239357" y="2040955"/>
              <a:ext cx="42688" cy="70397"/>
            </a:xfrm>
            <a:custGeom>
              <a:rect b="b" l="l" r="r" t="t"/>
              <a:pathLst>
                <a:path extrusionOk="0" h="1969" w="1194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0"/>
            <p:cNvSpPr/>
            <p:nvPr/>
          </p:nvSpPr>
          <p:spPr>
            <a:xfrm>
              <a:off x="286927" y="2413863"/>
              <a:ext cx="143046" cy="112048"/>
            </a:xfrm>
            <a:custGeom>
              <a:rect b="b" l="l" r="r" t="t"/>
              <a:pathLst>
                <a:path extrusionOk="0" h="3134" w="4001">
                  <a:moveTo>
                    <a:pt x="775" y="1"/>
                  </a:moveTo>
                  <a:cubicBezTo>
                    <a:pt x="451" y="1"/>
                    <a:pt x="159" y="191"/>
                    <a:pt x="114" y="634"/>
                  </a:cubicBezTo>
                  <a:cubicBezTo>
                    <a:pt x="1" y="1763"/>
                    <a:pt x="1404" y="3134"/>
                    <a:pt x="1404" y="3134"/>
                  </a:cubicBezTo>
                  <a:cubicBezTo>
                    <a:pt x="3098" y="2505"/>
                    <a:pt x="4001" y="811"/>
                    <a:pt x="3098" y="408"/>
                  </a:cubicBezTo>
                  <a:cubicBezTo>
                    <a:pt x="2956" y="344"/>
                    <a:pt x="2824" y="318"/>
                    <a:pt x="2702" y="318"/>
                  </a:cubicBezTo>
                  <a:cubicBezTo>
                    <a:pt x="2049" y="318"/>
                    <a:pt x="1694" y="1085"/>
                    <a:pt x="1694" y="1085"/>
                  </a:cubicBezTo>
                  <a:cubicBezTo>
                    <a:pt x="1821" y="435"/>
                    <a:pt x="1263" y="1"/>
                    <a:pt x="775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0"/>
            <p:cNvSpPr/>
            <p:nvPr/>
          </p:nvSpPr>
          <p:spPr>
            <a:xfrm>
              <a:off x="510410" y="4844207"/>
              <a:ext cx="83089" cy="78083"/>
            </a:xfrm>
            <a:custGeom>
              <a:rect b="b" l="l" r="r" t="t"/>
              <a:pathLst>
                <a:path extrusionOk="0" h="2184" w="2324">
                  <a:moveTo>
                    <a:pt x="1438" y="0"/>
                  </a:moveTo>
                  <a:cubicBezTo>
                    <a:pt x="1258" y="0"/>
                    <a:pt x="985" y="490"/>
                    <a:pt x="985" y="490"/>
                  </a:cubicBezTo>
                  <a:cubicBezTo>
                    <a:pt x="985" y="490"/>
                    <a:pt x="593" y="321"/>
                    <a:pt x="424" y="321"/>
                  </a:cubicBezTo>
                  <a:cubicBezTo>
                    <a:pt x="391" y="321"/>
                    <a:pt x="366" y="328"/>
                    <a:pt x="355" y="344"/>
                  </a:cubicBezTo>
                  <a:cubicBezTo>
                    <a:pt x="291" y="457"/>
                    <a:pt x="501" y="973"/>
                    <a:pt x="501" y="973"/>
                  </a:cubicBezTo>
                  <a:cubicBezTo>
                    <a:pt x="501" y="973"/>
                    <a:pt x="1" y="1538"/>
                    <a:pt x="194" y="1667"/>
                  </a:cubicBezTo>
                  <a:cubicBezTo>
                    <a:pt x="236" y="1693"/>
                    <a:pt x="295" y="1703"/>
                    <a:pt x="364" y="1703"/>
                  </a:cubicBezTo>
                  <a:cubicBezTo>
                    <a:pt x="636" y="1703"/>
                    <a:pt x="1049" y="1538"/>
                    <a:pt x="1049" y="1538"/>
                  </a:cubicBezTo>
                  <a:cubicBezTo>
                    <a:pt x="1049" y="1538"/>
                    <a:pt x="1380" y="2183"/>
                    <a:pt x="1590" y="2183"/>
                  </a:cubicBezTo>
                  <a:cubicBezTo>
                    <a:pt x="1592" y="2183"/>
                    <a:pt x="1595" y="2183"/>
                    <a:pt x="1598" y="2183"/>
                  </a:cubicBezTo>
                  <a:cubicBezTo>
                    <a:pt x="1823" y="2167"/>
                    <a:pt x="1727" y="1409"/>
                    <a:pt x="1727" y="1409"/>
                  </a:cubicBezTo>
                  <a:cubicBezTo>
                    <a:pt x="1727" y="1409"/>
                    <a:pt x="2323" y="1070"/>
                    <a:pt x="2275" y="925"/>
                  </a:cubicBezTo>
                  <a:cubicBezTo>
                    <a:pt x="2210" y="780"/>
                    <a:pt x="1710" y="667"/>
                    <a:pt x="1710" y="667"/>
                  </a:cubicBezTo>
                  <a:cubicBezTo>
                    <a:pt x="1710" y="667"/>
                    <a:pt x="1710" y="54"/>
                    <a:pt x="1468" y="6"/>
                  </a:cubicBezTo>
                  <a:cubicBezTo>
                    <a:pt x="1459" y="2"/>
                    <a:pt x="1448" y="0"/>
                    <a:pt x="1438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485016" y="1852250"/>
              <a:ext cx="83661" cy="78012"/>
            </a:xfrm>
            <a:custGeom>
              <a:rect b="b" l="l" r="r" t="t"/>
              <a:pathLst>
                <a:path extrusionOk="0" h="2182" w="2340">
                  <a:moveTo>
                    <a:pt x="1459" y="1"/>
                  </a:moveTo>
                  <a:cubicBezTo>
                    <a:pt x="1265" y="1"/>
                    <a:pt x="985" y="488"/>
                    <a:pt x="985" y="488"/>
                  </a:cubicBezTo>
                  <a:cubicBezTo>
                    <a:pt x="985" y="488"/>
                    <a:pt x="593" y="320"/>
                    <a:pt x="425" y="320"/>
                  </a:cubicBezTo>
                  <a:cubicBezTo>
                    <a:pt x="391" y="320"/>
                    <a:pt x="366" y="327"/>
                    <a:pt x="356" y="343"/>
                  </a:cubicBezTo>
                  <a:cubicBezTo>
                    <a:pt x="307" y="456"/>
                    <a:pt x="501" y="972"/>
                    <a:pt x="501" y="972"/>
                  </a:cubicBezTo>
                  <a:cubicBezTo>
                    <a:pt x="501" y="972"/>
                    <a:pt x="1" y="1536"/>
                    <a:pt x="210" y="1665"/>
                  </a:cubicBezTo>
                  <a:cubicBezTo>
                    <a:pt x="252" y="1691"/>
                    <a:pt x="311" y="1702"/>
                    <a:pt x="378" y="1702"/>
                  </a:cubicBezTo>
                  <a:cubicBezTo>
                    <a:pt x="647" y="1702"/>
                    <a:pt x="1049" y="1536"/>
                    <a:pt x="1049" y="1536"/>
                  </a:cubicBezTo>
                  <a:cubicBezTo>
                    <a:pt x="1049" y="1536"/>
                    <a:pt x="1396" y="2182"/>
                    <a:pt x="1606" y="2182"/>
                  </a:cubicBezTo>
                  <a:cubicBezTo>
                    <a:pt x="1609" y="2182"/>
                    <a:pt x="1611" y="2182"/>
                    <a:pt x="1614" y="2182"/>
                  </a:cubicBezTo>
                  <a:cubicBezTo>
                    <a:pt x="1823" y="2165"/>
                    <a:pt x="1727" y="1423"/>
                    <a:pt x="1727" y="1423"/>
                  </a:cubicBezTo>
                  <a:cubicBezTo>
                    <a:pt x="1727" y="1423"/>
                    <a:pt x="2340" y="1069"/>
                    <a:pt x="2275" y="923"/>
                  </a:cubicBezTo>
                  <a:cubicBezTo>
                    <a:pt x="2227" y="778"/>
                    <a:pt x="1727" y="665"/>
                    <a:pt x="1727" y="665"/>
                  </a:cubicBezTo>
                  <a:cubicBezTo>
                    <a:pt x="1727" y="665"/>
                    <a:pt x="1727" y="52"/>
                    <a:pt x="1485" y="4"/>
                  </a:cubicBezTo>
                  <a:cubicBezTo>
                    <a:pt x="1476" y="2"/>
                    <a:pt x="1468" y="1"/>
                    <a:pt x="1459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0"/>
            <p:cNvSpPr/>
            <p:nvPr/>
          </p:nvSpPr>
          <p:spPr>
            <a:xfrm>
              <a:off x="511278" y="3978167"/>
              <a:ext cx="81337" cy="74901"/>
            </a:xfrm>
            <a:custGeom>
              <a:rect b="b" l="l" r="r" t="t"/>
              <a:pathLst>
                <a:path extrusionOk="0" h="2095" w="2275">
                  <a:moveTo>
                    <a:pt x="757" y="1"/>
                  </a:moveTo>
                  <a:cubicBezTo>
                    <a:pt x="735" y="1"/>
                    <a:pt x="714" y="5"/>
                    <a:pt x="694" y="13"/>
                  </a:cubicBezTo>
                  <a:cubicBezTo>
                    <a:pt x="517" y="78"/>
                    <a:pt x="597" y="691"/>
                    <a:pt x="597" y="691"/>
                  </a:cubicBezTo>
                  <a:cubicBezTo>
                    <a:pt x="597" y="691"/>
                    <a:pt x="0" y="820"/>
                    <a:pt x="16" y="949"/>
                  </a:cubicBezTo>
                  <a:cubicBezTo>
                    <a:pt x="16" y="1062"/>
                    <a:pt x="484" y="1368"/>
                    <a:pt x="484" y="1368"/>
                  </a:cubicBezTo>
                  <a:cubicBezTo>
                    <a:pt x="484" y="1368"/>
                    <a:pt x="421" y="2094"/>
                    <a:pt x="654" y="2094"/>
                  </a:cubicBezTo>
                  <a:cubicBezTo>
                    <a:pt x="657" y="2094"/>
                    <a:pt x="659" y="2094"/>
                    <a:pt x="662" y="2094"/>
                  </a:cubicBezTo>
                  <a:cubicBezTo>
                    <a:pt x="920" y="2078"/>
                    <a:pt x="1275" y="1497"/>
                    <a:pt x="1275" y="1497"/>
                  </a:cubicBezTo>
                  <a:cubicBezTo>
                    <a:pt x="1275" y="1497"/>
                    <a:pt x="1734" y="1727"/>
                    <a:pt x="1986" y="1727"/>
                  </a:cubicBezTo>
                  <a:cubicBezTo>
                    <a:pt x="2040" y="1727"/>
                    <a:pt x="2085" y="1717"/>
                    <a:pt x="2113" y="1691"/>
                  </a:cubicBezTo>
                  <a:cubicBezTo>
                    <a:pt x="2275" y="1562"/>
                    <a:pt x="1759" y="1013"/>
                    <a:pt x="1759" y="1013"/>
                  </a:cubicBezTo>
                  <a:cubicBezTo>
                    <a:pt x="1759" y="1013"/>
                    <a:pt x="2049" y="368"/>
                    <a:pt x="1904" y="288"/>
                  </a:cubicBezTo>
                  <a:cubicBezTo>
                    <a:pt x="1880" y="275"/>
                    <a:pt x="1849" y="269"/>
                    <a:pt x="1813" y="269"/>
                  </a:cubicBezTo>
                  <a:cubicBezTo>
                    <a:pt x="1625" y="269"/>
                    <a:pt x="1307" y="417"/>
                    <a:pt x="1307" y="417"/>
                  </a:cubicBezTo>
                  <a:cubicBezTo>
                    <a:pt x="1307" y="417"/>
                    <a:pt x="985" y="1"/>
                    <a:pt x="757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252890" y="3269398"/>
              <a:ext cx="80801" cy="74901"/>
            </a:xfrm>
            <a:custGeom>
              <a:rect b="b" l="l" r="r" t="t"/>
              <a:pathLst>
                <a:path extrusionOk="0" h="2095" w="2260">
                  <a:moveTo>
                    <a:pt x="759" y="0"/>
                  </a:moveTo>
                  <a:cubicBezTo>
                    <a:pt x="737" y="0"/>
                    <a:pt x="715" y="4"/>
                    <a:pt x="695" y="13"/>
                  </a:cubicBezTo>
                  <a:cubicBezTo>
                    <a:pt x="517" y="78"/>
                    <a:pt x="598" y="691"/>
                    <a:pt x="598" y="691"/>
                  </a:cubicBezTo>
                  <a:cubicBezTo>
                    <a:pt x="598" y="691"/>
                    <a:pt x="1" y="820"/>
                    <a:pt x="1" y="949"/>
                  </a:cubicBezTo>
                  <a:cubicBezTo>
                    <a:pt x="17" y="1062"/>
                    <a:pt x="485" y="1368"/>
                    <a:pt x="485" y="1368"/>
                  </a:cubicBezTo>
                  <a:cubicBezTo>
                    <a:pt x="485" y="1368"/>
                    <a:pt x="422" y="2094"/>
                    <a:pt x="655" y="2094"/>
                  </a:cubicBezTo>
                  <a:cubicBezTo>
                    <a:pt x="657" y="2094"/>
                    <a:pt x="660" y="2094"/>
                    <a:pt x="662" y="2094"/>
                  </a:cubicBezTo>
                  <a:cubicBezTo>
                    <a:pt x="904" y="2078"/>
                    <a:pt x="1275" y="1497"/>
                    <a:pt x="1275" y="1497"/>
                  </a:cubicBezTo>
                  <a:cubicBezTo>
                    <a:pt x="1275" y="1497"/>
                    <a:pt x="1724" y="1727"/>
                    <a:pt x="1972" y="1727"/>
                  </a:cubicBezTo>
                  <a:cubicBezTo>
                    <a:pt x="2025" y="1727"/>
                    <a:pt x="2069" y="1716"/>
                    <a:pt x="2098" y="1691"/>
                  </a:cubicBezTo>
                  <a:cubicBezTo>
                    <a:pt x="2259" y="1562"/>
                    <a:pt x="1743" y="1013"/>
                    <a:pt x="1743" y="1013"/>
                  </a:cubicBezTo>
                  <a:cubicBezTo>
                    <a:pt x="1743" y="1013"/>
                    <a:pt x="2033" y="368"/>
                    <a:pt x="1904" y="287"/>
                  </a:cubicBezTo>
                  <a:cubicBezTo>
                    <a:pt x="1879" y="273"/>
                    <a:pt x="1845" y="268"/>
                    <a:pt x="1805" y="268"/>
                  </a:cubicBezTo>
                  <a:cubicBezTo>
                    <a:pt x="1612" y="268"/>
                    <a:pt x="1291" y="400"/>
                    <a:pt x="1291" y="400"/>
                  </a:cubicBezTo>
                  <a:cubicBezTo>
                    <a:pt x="1291" y="400"/>
                    <a:pt x="985" y="0"/>
                    <a:pt x="75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0"/>
          <p:cNvGrpSpPr/>
          <p:nvPr/>
        </p:nvGrpSpPr>
        <p:grpSpPr>
          <a:xfrm>
            <a:off x="8598340" y="517715"/>
            <a:ext cx="361338" cy="4090858"/>
            <a:chOff x="8598340" y="517715"/>
            <a:chExt cx="361338" cy="4090858"/>
          </a:xfrm>
        </p:grpSpPr>
        <p:grpSp>
          <p:nvGrpSpPr>
            <p:cNvPr id="134" name="Google Shape;134;p20"/>
            <p:cNvGrpSpPr/>
            <p:nvPr/>
          </p:nvGrpSpPr>
          <p:grpSpPr>
            <a:xfrm>
              <a:off x="8654327" y="982475"/>
              <a:ext cx="305351" cy="3626098"/>
              <a:chOff x="8654327" y="1296350"/>
              <a:chExt cx="305351" cy="3626098"/>
            </a:xfrm>
          </p:grpSpPr>
          <p:sp>
            <p:nvSpPr>
              <p:cNvPr id="135" name="Google Shape;135;p20"/>
              <p:cNvSpPr/>
              <p:nvPr/>
            </p:nvSpPr>
            <p:spPr>
              <a:xfrm>
                <a:off x="8672886" y="1354251"/>
                <a:ext cx="268291" cy="182481"/>
              </a:xfrm>
              <a:custGeom>
                <a:rect b="b" l="l" r="r" t="t"/>
                <a:pathLst>
                  <a:path extrusionOk="0" h="3905" w="5741">
                    <a:moveTo>
                      <a:pt x="2145" y="0"/>
                    </a:moveTo>
                    <a:cubicBezTo>
                      <a:pt x="1949" y="0"/>
                      <a:pt x="1724" y="45"/>
                      <a:pt x="1468" y="151"/>
                    </a:cubicBezTo>
                    <a:cubicBezTo>
                      <a:pt x="1" y="780"/>
                      <a:pt x="1936" y="3523"/>
                      <a:pt x="2194" y="3636"/>
                    </a:cubicBezTo>
                    <a:cubicBezTo>
                      <a:pt x="2230" y="3650"/>
                      <a:pt x="2273" y="3657"/>
                      <a:pt x="2320" y="3657"/>
                    </a:cubicBezTo>
                    <a:cubicBezTo>
                      <a:pt x="2628" y="3657"/>
                      <a:pt x="3114" y="3377"/>
                      <a:pt x="3114" y="3377"/>
                    </a:cubicBezTo>
                    <a:cubicBezTo>
                      <a:pt x="3146" y="3603"/>
                      <a:pt x="3307" y="3797"/>
                      <a:pt x="3533" y="3894"/>
                    </a:cubicBezTo>
                    <a:cubicBezTo>
                      <a:pt x="3553" y="3901"/>
                      <a:pt x="3577" y="3904"/>
                      <a:pt x="3605" y="3904"/>
                    </a:cubicBezTo>
                    <a:cubicBezTo>
                      <a:pt x="4070" y="3904"/>
                      <a:pt x="5556" y="2916"/>
                      <a:pt x="5662" y="1942"/>
                    </a:cubicBezTo>
                    <a:cubicBezTo>
                      <a:pt x="5741" y="1236"/>
                      <a:pt x="5282" y="491"/>
                      <a:pt x="4525" y="491"/>
                    </a:cubicBezTo>
                    <a:cubicBezTo>
                      <a:pt x="4192" y="491"/>
                      <a:pt x="3800" y="635"/>
                      <a:pt x="3372" y="990"/>
                    </a:cubicBezTo>
                    <a:cubicBezTo>
                      <a:pt x="3372" y="990"/>
                      <a:pt x="3075" y="0"/>
                      <a:pt x="2145" y="0"/>
                    </a:cubicBezTo>
                    <a:close/>
                  </a:path>
                </a:pathLst>
              </a:custGeom>
              <a:solidFill>
                <a:srgbClr val="0F709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0"/>
              <p:cNvSpPr/>
              <p:nvPr/>
            </p:nvSpPr>
            <p:spPr>
              <a:xfrm>
                <a:off x="8827434" y="1305883"/>
                <a:ext cx="37713" cy="73600"/>
              </a:xfrm>
              <a:custGeom>
                <a:rect b="b" l="l" r="r" t="t"/>
                <a:pathLst>
                  <a:path extrusionOk="0" h="1575" w="807">
                    <a:moveTo>
                      <a:pt x="503" y="1"/>
                    </a:moveTo>
                    <a:cubicBezTo>
                      <a:pt x="481" y="1"/>
                      <a:pt x="458" y="3"/>
                      <a:pt x="436" y="9"/>
                    </a:cubicBezTo>
                    <a:cubicBezTo>
                      <a:pt x="323" y="41"/>
                      <a:pt x="0" y="1557"/>
                      <a:pt x="129" y="1573"/>
                    </a:cubicBezTo>
                    <a:cubicBezTo>
                      <a:pt x="131" y="1574"/>
                      <a:pt x="134" y="1574"/>
                      <a:pt x="136" y="1574"/>
                    </a:cubicBezTo>
                    <a:cubicBezTo>
                      <a:pt x="319" y="1574"/>
                      <a:pt x="806" y="266"/>
                      <a:pt x="758" y="154"/>
                    </a:cubicBezTo>
                    <a:cubicBezTo>
                      <a:pt x="705" y="61"/>
                      <a:pt x="608" y="1"/>
                      <a:pt x="503" y="1"/>
                    </a:cubicBezTo>
                    <a:close/>
                  </a:path>
                </a:pathLst>
              </a:custGeom>
              <a:solidFill>
                <a:srgbClr val="0F709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0"/>
              <p:cNvSpPr/>
              <p:nvPr/>
            </p:nvSpPr>
            <p:spPr>
              <a:xfrm>
                <a:off x="8773924" y="1296350"/>
                <a:ext cx="59490" cy="44020"/>
              </a:xfrm>
              <a:custGeom>
                <a:rect b="b" l="l" r="r" t="t"/>
                <a:pathLst>
                  <a:path extrusionOk="0" h="942" w="1273">
                    <a:moveTo>
                      <a:pt x="790" y="1"/>
                    </a:moveTo>
                    <a:cubicBezTo>
                      <a:pt x="774" y="1"/>
                      <a:pt x="758" y="2"/>
                      <a:pt x="742" y="3"/>
                    </a:cubicBezTo>
                    <a:cubicBezTo>
                      <a:pt x="452" y="3"/>
                      <a:pt x="177" y="132"/>
                      <a:pt x="0" y="358"/>
                    </a:cubicBezTo>
                    <a:cubicBezTo>
                      <a:pt x="0" y="358"/>
                      <a:pt x="177" y="487"/>
                      <a:pt x="177" y="600"/>
                    </a:cubicBezTo>
                    <a:cubicBezTo>
                      <a:pt x="177" y="687"/>
                      <a:pt x="506" y="942"/>
                      <a:pt x="825" y="942"/>
                    </a:cubicBezTo>
                    <a:cubicBezTo>
                      <a:pt x="979" y="942"/>
                      <a:pt x="1131" y="882"/>
                      <a:pt x="1242" y="713"/>
                    </a:cubicBezTo>
                    <a:cubicBezTo>
                      <a:pt x="1242" y="713"/>
                      <a:pt x="1272" y="1"/>
                      <a:pt x="790" y="1"/>
                    </a:cubicBezTo>
                    <a:close/>
                  </a:path>
                </a:pathLst>
              </a:custGeom>
              <a:solidFill>
                <a:srgbClr val="0F709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8" name="Google Shape;138;p20"/>
              <p:cNvGrpSpPr/>
              <p:nvPr/>
            </p:nvGrpSpPr>
            <p:grpSpPr>
              <a:xfrm>
                <a:off x="8654327" y="1853504"/>
                <a:ext cx="305351" cy="3068944"/>
                <a:chOff x="1112789" y="2229377"/>
                <a:chExt cx="233610" cy="2347903"/>
              </a:xfrm>
            </p:grpSpPr>
            <p:sp>
              <p:nvSpPr>
                <p:cNvPr id="139" name="Google Shape;139;p20"/>
                <p:cNvSpPr/>
                <p:nvPr/>
              </p:nvSpPr>
              <p:spPr>
                <a:xfrm>
                  <a:off x="1147970" y="3599506"/>
                  <a:ext cx="40972" cy="43690"/>
                </a:xfrm>
                <a:custGeom>
                  <a:rect b="b" l="l" r="r" t="t"/>
                  <a:pathLst>
                    <a:path extrusionOk="0" h="1222" w="1146">
                      <a:moveTo>
                        <a:pt x="365" y="1"/>
                      </a:moveTo>
                      <a:cubicBezTo>
                        <a:pt x="297" y="1"/>
                        <a:pt x="229" y="8"/>
                        <a:pt x="162" y="23"/>
                      </a:cubicBezTo>
                      <a:cubicBezTo>
                        <a:pt x="162" y="23"/>
                        <a:pt x="0" y="1120"/>
                        <a:pt x="242" y="1216"/>
                      </a:cubicBezTo>
                      <a:cubicBezTo>
                        <a:pt x="251" y="1220"/>
                        <a:pt x="261" y="1222"/>
                        <a:pt x="272" y="1222"/>
                      </a:cubicBezTo>
                      <a:cubicBezTo>
                        <a:pt x="511" y="1222"/>
                        <a:pt x="1146" y="410"/>
                        <a:pt x="1146" y="410"/>
                      </a:cubicBezTo>
                      <a:cubicBezTo>
                        <a:pt x="961" y="146"/>
                        <a:pt x="668" y="1"/>
                        <a:pt x="365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20"/>
                <p:cNvSpPr/>
                <p:nvPr/>
              </p:nvSpPr>
              <p:spPr>
                <a:xfrm>
                  <a:off x="1155442" y="3555888"/>
                  <a:ext cx="61173" cy="49624"/>
                </a:xfrm>
                <a:custGeom>
                  <a:rect b="b" l="l" r="r" t="t"/>
                  <a:pathLst>
                    <a:path extrusionOk="0" h="1388" w="1711">
                      <a:moveTo>
                        <a:pt x="561" y="0"/>
                      </a:moveTo>
                      <a:cubicBezTo>
                        <a:pt x="403" y="0"/>
                        <a:pt x="243" y="37"/>
                        <a:pt x="98" y="114"/>
                      </a:cubicBezTo>
                      <a:lnTo>
                        <a:pt x="1" y="952"/>
                      </a:lnTo>
                      <a:cubicBezTo>
                        <a:pt x="71" y="939"/>
                        <a:pt x="141" y="933"/>
                        <a:pt x="211" y="933"/>
                      </a:cubicBezTo>
                      <a:cubicBezTo>
                        <a:pt x="573" y="933"/>
                        <a:pt x="919" y="1104"/>
                        <a:pt x="1162" y="1388"/>
                      </a:cubicBezTo>
                      <a:lnTo>
                        <a:pt x="1711" y="662"/>
                      </a:lnTo>
                      <a:cubicBezTo>
                        <a:pt x="1533" y="404"/>
                        <a:pt x="1275" y="194"/>
                        <a:pt x="969" y="81"/>
                      </a:cubicBezTo>
                      <a:cubicBezTo>
                        <a:pt x="840" y="29"/>
                        <a:pt x="701" y="0"/>
                        <a:pt x="561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20"/>
                <p:cNvSpPr/>
                <p:nvPr/>
              </p:nvSpPr>
              <p:spPr>
                <a:xfrm>
                  <a:off x="1160090" y="3365181"/>
                  <a:ext cx="130926" cy="206328"/>
                </a:xfrm>
                <a:custGeom>
                  <a:rect b="b" l="l" r="r" t="t"/>
                  <a:pathLst>
                    <a:path extrusionOk="0" h="5771" w="3662">
                      <a:moveTo>
                        <a:pt x="2534" y="0"/>
                      </a:moveTo>
                      <a:cubicBezTo>
                        <a:pt x="2311" y="0"/>
                        <a:pt x="2090" y="65"/>
                        <a:pt x="1903" y="189"/>
                      </a:cubicBezTo>
                      <a:lnTo>
                        <a:pt x="0" y="5093"/>
                      </a:lnTo>
                      <a:cubicBezTo>
                        <a:pt x="113" y="5071"/>
                        <a:pt x="226" y="5060"/>
                        <a:pt x="339" y="5060"/>
                      </a:cubicBezTo>
                      <a:cubicBezTo>
                        <a:pt x="889" y="5060"/>
                        <a:pt x="1424" y="5315"/>
                        <a:pt x="1758" y="5770"/>
                      </a:cubicBezTo>
                      <a:lnTo>
                        <a:pt x="3662" y="834"/>
                      </a:lnTo>
                      <a:cubicBezTo>
                        <a:pt x="3500" y="496"/>
                        <a:pt x="3242" y="205"/>
                        <a:pt x="2903" y="60"/>
                      </a:cubicBezTo>
                      <a:cubicBezTo>
                        <a:pt x="2783" y="20"/>
                        <a:pt x="2658" y="0"/>
                        <a:pt x="2534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20"/>
                <p:cNvSpPr/>
                <p:nvPr/>
              </p:nvSpPr>
              <p:spPr>
                <a:xfrm>
                  <a:off x="1179111" y="2912869"/>
                  <a:ext cx="66929" cy="61745"/>
                </a:xfrm>
                <a:custGeom>
                  <a:rect b="b" l="l" r="r" t="t"/>
                  <a:pathLst>
                    <a:path extrusionOk="0" h="1727" w="1872">
                      <a:moveTo>
                        <a:pt x="581" y="0"/>
                      </a:moveTo>
                      <a:cubicBezTo>
                        <a:pt x="0" y="920"/>
                        <a:pt x="888" y="1726"/>
                        <a:pt x="888" y="1726"/>
                      </a:cubicBezTo>
                      <a:cubicBezTo>
                        <a:pt x="1146" y="1549"/>
                        <a:pt x="1371" y="1323"/>
                        <a:pt x="1533" y="1065"/>
                      </a:cubicBezTo>
                      <a:cubicBezTo>
                        <a:pt x="1871" y="581"/>
                        <a:pt x="1710" y="226"/>
                        <a:pt x="1710" y="226"/>
                      </a:cubicBezTo>
                      <a:lnTo>
                        <a:pt x="1710" y="226"/>
                      </a:lnTo>
                      <a:cubicBezTo>
                        <a:pt x="1672" y="228"/>
                        <a:pt x="1634" y="229"/>
                        <a:pt x="1596" y="229"/>
                      </a:cubicBezTo>
                      <a:cubicBezTo>
                        <a:pt x="1247" y="229"/>
                        <a:pt x="901" y="160"/>
                        <a:pt x="581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20"/>
                <p:cNvSpPr/>
                <p:nvPr/>
              </p:nvSpPr>
              <p:spPr>
                <a:xfrm>
                  <a:off x="1216580" y="2698315"/>
                  <a:ext cx="71541" cy="74866"/>
                </a:xfrm>
                <a:custGeom>
                  <a:rect b="b" l="l" r="r" t="t"/>
                  <a:pathLst>
                    <a:path extrusionOk="0" h="2094" w="2001">
                      <a:moveTo>
                        <a:pt x="1323" y="1"/>
                      </a:moveTo>
                      <a:cubicBezTo>
                        <a:pt x="1323" y="1"/>
                        <a:pt x="823" y="259"/>
                        <a:pt x="1" y="1582"/>
                      </a:cubicBezTo>
                      <a:cubicBezTo>
                        <a:pt x="1" y="1582"/>
                        <a:pt x="162" y="1904"/>
                        <a:pt x="904" y="2049"/>
                      </a:cubicBezTo>
                      <a:cubicBezTo>
                        <a:pt x="1071" y="2081"/>
                        <a:pt x="1217" y="2094"/>
                        <a:pt x="1344" y="2094"/>
                      </a:cubicBezTo>
                      <a:cubicBezTo>
                        <a:pt x="1795" y="2094"/>
                        <a:pt x="2001" y="1937"/>
                        <a:pt x="2001" y="1937"/>
                      </a:cubicBezTo>
                      <a:cubicBezTo>
                        <a:pt x="1920" y="1243"/>
                        <a:pt x="1678" y="582"/>
                        <a:pt x="1323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" name="Google Shape;144;p20"/>
                <p:cNvSpPr/>
                <p:nvPr/>
              </p:nvSpPr>
              <p:spPr>
                <a:xfrm>
                  <a:off x="1164702" y="2763492"/>
                  <a:ext cx="125742" cy="150304"/>
                </a:xfrm>
                <a:custGeom>
                  <a:rect b="b" l="l" r="r" t="t"/>
                  <a:pathLst>
                    <a:path extrusionOk="0" h="4204" w="3517">
                      <a:moveTo>
                        <a:pt x="1258" y="1"/>
                      </a:moveTo>
                      <a:cubicBezTo>
                        <a:pt x="0" y="2178"/>
                        <a:pt x="710" y="3824"/>
                        <a:pt x="710" y="3824"/>
                      </a:cubicBezTo>
                      <a:cubicBezTo>
                        <a:pt x="1119" y="4079"/>
                        <a:pt x="1590" y="4203"/>
                        <a:pt x="2065" y="4203"/>
                      </a:cubicBezTo>
                      <a:cubicBezTo>
                        <a:pt x="2189" y="4203"/>
                        <a:pt x="2312" y="4195"/>
                        <a:pt x="2436" y="4178"/>
                      </a:cubicBezTo>
                      <a:cubicBezTo>
                        <a:pt x="2887" y="3694"/>
                        <a:pt x="3194" y="3098"/>
                        <a:pt x="3323" y="2452"/>
                      </a:cubicBezTo>
                      <a:cubicBezTo>
                        <a:pt x="3468" y="1791"/>
                        <a:pt x="3516" y="1114"/>
                        <a:pt x="3452" y="452"/>
                      </a:cubicBezTo>
                      <a:lnTo>
                        <a:pt x="3452" y="452"/>
                      </a:lnTo>
                      <a:cubicBezTo>
                        <a:pt x="3243" y="506"/>
                        <a:pt x="3028" y="532"/>
                        <a:pt x="2815" y="532"/>
                      </a:cubicBezTo>
                      <a:cubicBezTo>
                        <a:pt x="2255" y="532"/>
                        <a:pt x="1702" y="351"/>
                        <a:pt x="1258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" name="Google Shape;145;p20"/>
                <p:cNvSpPr/>
                <p:nvPr/>
              </p:nvSpPr>
              <p:spPr>
                <a:xfrm>
                  <a:off x="1143930" y="2802141"/>
                  <a:ext cx="42724" cy="55953"/>
                </a:xfrm>
                <a:custGeom>
                  <a:rect b="b" l="l" r="r" t="t"/>
                  <a:pathLst>
                    <a:path extrusionOk="0" h="1565" w="1195">
                      <a:moveTo>
                        <a:pt x="1194" y="0"/>
                      </a:moveTo>
                      <a:lnTo>
                        <a:pt x="1194" y="0"/>
                      </a:lnTo>
                      <a:cubicBezTo>
                        <a:pt x="129" y="387"/>
                        <a:pt x="0" y="1565"/>
                        <a:pt x="0" y="1565"/>
                      </a:cubicBezTo>
                      <a:lnTo>
                        <a:pt x="920" y="1323"/>
                      </a:lnTo>
                      <a:cubicBezTo>
                        <a:pt x="904" y="871"/>
                        <a:pt x="1000" y="404"/>
                        <a:pt x="1194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" name="Google Shape;146;p20"/>
                <p:cNvSpPr/>
                <p:nvPr/>
              </p:nvSpPr>
              <p:spPr>
                <a:xfrm>
                  <a:off x="1285798" y="2823486"/>
                  <a:ext cx="39256" cy="68645"/>
                </a:xfrm>
                <a:custGeom>
                  <a:rect b="b" l="l" r="r" t="t"/>
                  <a:pathLst>
                    <a:path extrusionOk="0" h="1920" w="1098">
                      <a:moveTo>
                        <a:pt x="259" y="0"/>
                      </a:moveTo>
                      <a:cubicBezTo>
                        <a:pt x="275" y="452"/>
                        <a:pt x="194" y="920"/>
                        <a:pt x="0" y="1323"/>
                      </a:cubicBezTo>
                      <a:lnTo>
                        <a:pt x="759" y="1920"/>
                      </a:lnTo>
                      <a:cubicBezTo>
                        <a:pt x="759" y="1920"/>
                        <a:pt x="1097" y="758"/>
                        <a:pt x="259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7" name="Google Shape;147;p20"/>
                <p:cNvSpPr/>
                <p:nvPr/>
              </p:nvSpPr>
              <p:spPr>
                <a:xfrm>
                  <a:off x="1167563" y="3716776"/>
                  <a:ext cx="143082" cy="111941"/>
                </a:xfrm>
                <a:custGeom>
                  <a:rect b="b" l="l" r="r" t="t"/>
                  <a:pathLst>
                    <a:path extrusionOk="0" h="3131" w="4002">
                      <a:moveTo>
                        <a:pt x="3218" y="1"/>
                      </a:moveTo>
                      <a:cubicBezTo>
                        <a:pt x="2729" y="1"/>
                        <a:pt x="2178" y="434"/>
                        <a:pt x="2323" y="1082"/>
                      </a:cubicBezTo>
                      <a:cubicBezTo>
                        <a:pt x="2323" y="1082"/>
                        <a:pt x="1959" y="329"/>
                        <a:pt x="1306" y="329"/>
                      </a:cubicBezTo>
                      <a:cubicBezTo>
                        <a:pt x="1182" y="329"/>
                        <a:pt x="1048" y="356"/>
                        <a:pt x="904" y="421"/>
                      </a:cubicBezTo>
                      <a:cubicBezTo>
                        <a:pt x="1" y="808"/>
                        <a:pt x="904" y="2501"/>
                        <a:pt x="2598" y="3130"/>
                      </a:cubicBezTo>
                      <a:cubicBezTo>
                        <a:pt x="2598" y="3130"/>
                        <a:pt x="4001" y="1759"/>
                        <a:pt x="3888" y="646"/>
                      </a:cubicBezTo>
                      <a:cubicBezTo>
                        <a:pt x="3843" y="194"/>
                        <a:pt x="3544" y="1"/>
                        <a:pt x="3218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148;p20"/>
                <p:cNvSpPr/>
                <p:nvPr/>
              </p:nvSpPr>
              <p:spPr>
                <a:xfrm>
                  <a:off x="1133490" y="4279566"/>
                  <a:ext cx="88916" cy="31820"/>
                </a:xfrm>
                <a:custGeom>
                  <a:rect b="b" l="l" r="r" t="t"/>
                  <a:pathLst>
                    <a:path extrusionOk="0" h="890" w="2487">
                      <a:moveTo>
                        <a:pt x="90" y="1"/>
                      </a:moveTo>
                      <a:cubicBezTo>
                        <a:pt x="27" y="1"/>
                        <a:pt x="1" y="17"/>
                        <a:pt x="18" y="52"/>
                      </a:cubicBezTo>
                      <a:cubicBezTo>
                        <a:pt x="83" y="181"/>
                        <a:pt x="534" y="326"/>
                        <a:pt x="1051" y="503"/>
                      </a:cubicBezTo>
                      <a:cubicBezTo>
                        <a:pt x="1494" y="651"/>
                        <a:pt x="2140" y="889"/>
                        <a:pt x="2361" y="889"/>
                      </a:cubicBezTo>
                      <a:cubicBezTo>
                        <a:pt x="2405" y="889"/>
                        <a:pt x="2432" y="880"/>
                        <a:pt x="2438" y="858"/>
                      </a:cubicBezTo>
                      <a:cubicBezTo>
                        <a:pt x="2486" y="729"/>
                        <a:pt x="1905" y="503"/>
                        <a:pt x="1196" y="278"/>
                      </a:cubicBezTo>
                      <a:cubicBezTo>
                        <a:pt x="680" y="114"/>
                        <a:pt x="258" y="1"/>
                        <a:pt x="90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149;p20"/>
                <p:cNvSpPr/>
                <p:nvPr/>
              </p:nvSpPr>
              <p:spPr>
                <a:xfrm>
                  <a:off x="1141177" y="4299444"/>
                  <a:ext cx="88702" cy="32106"/>
                </a:xfrm>
                <a:custGeom>
                  <a:rect b="b" l="l" r="r" t="t"/>
                  <a:pathLst>
                    <a:path extrusionOk="0" h="898" w="2481">
                      <a:moveTo>
                        <a:pt x="86" y="0"/>
                      </a:moveTo>
                      <a:cubicBezTo>
                        <a:pt x="27" y="0"/>
                        <a:pt x="0" y="14"/>
                        <a:pt x="13" y="44"/>
                      </a:cubicBezTo>
                      <a:cubicBezTo>
                        <a:pt x="77" y="173"/>
                        <a:pt x="529" y="335"/>
                        <a:pt x="1061" y="512"/>
                      </a:cubicBezTo>
                      <a:cubicBezTo>
                        <a:pt x="1492" y="660"/>
                        <a:pt x="2135" y="898"/>
                        <a:pt x="2356" y="898"/>
                      </a:cubicBezTo>
                      <a:cubicBezTo>
                        <a:pt x="2400" y="898"/>
                        <a:pt x="2427" y="888"/>
                        <a:pt x="2432" y="867"/>
                      </a:cubicBezTo>
                      <a:cubicBezTo>
                        <a:pt x="2481" y="738"/>
                        <a:pt x="1900" y="512"/>
                        <a:pt x="1190" y="286"/>
                      </a:cubicBezTo>
                      <a:cubicBezTo>
                        <a:pt x="669" y="108"/>
                        <a:pt x="252" y="0"/>
                        <a:pt x="86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150;p20"/>
                <p:cNvSpPr/>
                <p:nvPr/>
              </p:nvSpPr>
              <p:spPr>
                <a:xfrm>
                  <a:off x="1112789" y="4113564"/>
                  <a:ext cx="208795" cy="249409"/>
                </a:xfrm>
                <a:custGeom>
                  <a:rect b="b" l="l" r="r" t="t"/>
                  <a:pathLst>
                    <a:path extrusionOk="0" h="6976" w="5840">
                      <a:moveTo>
                        <a:pt x="2355" y="1"/>
                      </a:moveTo>
                      <a:cubicBezTo>
                        <a:pt x="1936" y="17"/>
                        <a:pt x="1581" y="1098"/>
                        <a:pt x="1291" y="1953"/>
                      </a:cubicBezTo>
                      <a:cubicBezTo>
                        <a:pt x="1000" y="2808"/>
                        <a:pt x="694" y="3614"/>
                        <a:pt x="613" y="3953"/>
                      </a:cubicBezTo>
                      <a:cubicBezTo>
                        <a:pt x="533" y="4292"/>
                        <a:pt x="1291" y="4453"/>
                        <a:pt x="2388" y="4824"/>
                      </a:cubicBezTo>
                      <a:cubicBezTo>
                        <a:pt x="4194" y="5437"/>
                        <a:pt x="4065" y="5840"/>
                        <a:pt x="3872" y="6243"/>
                      </a:cubicBezTo>
                      <a:cubicBezTo>
                        <a:pt x="3791" y="6418"/>
                        <a:pt x="3660" y="6481"/>
                        <a:pt x="3494" y="6481"/>
                      </a:cubicBezTo>
                      <a:cubicBezTo>
                        <a:pt x="3259" y="6481"/>
                        <a:pt x="2953" y="6356"/>
                        <a:pt x="2613" y="6243"/>
                      </a:cubicBezTo>
                      <a:lnTo>
                        <a:pt x="726" y="5598"/>
                      </a:lnTo>
                      <a:cubicBezTo>
                        <a:pt x="556" y="5534"/>
                        <a:pt x="358" y="5443"/>
                        <a:pt x="220" y="5443"/>
                      </a:cubicBezTo>
                      <a:cubicBezTo>
                        <a:pt x="148" y="5443"/>
                        <a:pt x="92" y="5467"/>
                        <a:pt x="65" y="5534"/>
                      </a:cubicBezTo>
                      <a:cubicBezTo>
                        <a:pt x="0" y="5727"/>
                        <a:pt x="275" y="5856"/>
                        <a:pt x="775" y="6018"/>
                      </a:cubicBezTo>
                      <a:lnTo>
                        <a:pt x="3533" y="6953"/>
                      </a:lnTo>
                      <a:cubicBezTo>
                        <a:pt x="3576" y="6968"/>
                        <a:pt x="3619" y="6975"/>
                        <a:pt x="3660" y="6975"/>
                      </a:cubicBezTo>
                      <a:cubicBezTo>
                        <a:pt x="4243" y="6975"/>
                        <a:pt x="4590" y="5539"/>
                        <a:pt x="4936" y="4469"/>
                      </a:cubicBezTo>
                      <a:cubicBezTo>
                        <a:pt x="5323" y="3340"/>
                        <a:pt x="5840" y="1920"/>
                        <a:pt x="5791" y="1469"/>
                      </a:cubicBezTo>
                      <a:cubicBezTo>
                        <a:pt x="5743" y="1017"/>
                        <a:pt x="4678" y="646"/>
                        <a:pt x="3888" y="388"/>
                      </a:cubicBezTo>
                      <a:cubicBezTo>
                        <a:pt x="3097" y="114"/>
                        <a:pt x="2759" y="1"/>
                        <a:pt x="2355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151;p20"/>
                <p:cNvSpPr/>
                <p:nvPr/>
              </p:nvSpPr>
              <p:spPr>
                <a:xfrm>
                  <a:off x="1262738" y="4498768"/>
                  <a:ext cx="83661" cy="78512"/>
                </a:xfrm>
                <a:custGeom>
                  <a:rect b="b" l="l" r="r" t="t"/>
                  <a:pathLst>
                    <a:path extrusionOk="0" h="2196" w="2340">
                      <a:moveTo>
                        <a:pt x="1468" y="1"/>
                      </a:moveTo>
                      <a:cubicBezTo>
                        <a:pt x="1288" y="1"/>
                        <a:pt x="984" y="502"/>
                        <a:pt x="984" y="502"/>
                      </a:cubicBezTo>
                      <a:cubicBezTo>
                        <a:pt x="984" y="502"/>
                        <a:pt x="604" y="328"/>
                        <a:pt x="441" y="328"/>
                      </a:cubicBezTo>
                      <a:cubicBezTo>
                        <a:pt x="405" y="328"/>
                        <a:pt x="380" y="337"/>
                        <a:pt x="371" y="357"/>
                      </a:cubicBezTo>
                      <a:cubicBezTo>
                        <a:pt x="307" y="470"/>
                        <a:pt x="500" y="986"/>
                        <a:pt x="500" y="986"/>
                      </a:cubicBezTo>
                      <a:cubicBezTo>
                        <a:pt x="500" y="986"/>
                        <a:pt x="0" y="1550"/>
                        <a:pt x="210" y="1680"/>
                      </a:cubicBezTo>
                      <a:cubicBezTo>
                        <a:pt x="250" y="1704"/>
                        <a:pt x="305" y="1714"/>
                        <a:pt x="368" y="1714"/>
                      </a:cubicBezTo>
                      <a:cubicBezTo>
                        <a:pt x="636" y="1714"/>
                        <a:pt x="1049" y="1534"/>
                        <a:pt x="1049" y="1534"/>
                      </a:cubicBezTo>
                      <a:cubicBezTo>
                        <a:pt x="1049" y="1534"/>
                        <a:pt x="1395" y="2196"/>
                        <a:pt x="1606" y="2196"/>
                      </a:cubicBezTo>
                      <a:cubicBezTo>
                        <a:pt x="1608" y="2196"/>
                        <a:pt x="1611" y="2196"/>
                        <a:pt x="1613" y="2196"/>
                      </a:cubicBezTo>
                      <a:cubicBezTo>
                        <a:pt x="1839" y="2163"/>
                        <a:pt x="1742" y="1421"/>
                        <a:pt x="1742" y="1421"/>
                      </a:cubicBezTo>
                      <a:cubicBezTo>
                        <a:pt x="1742" y="1421"/>
                        <a:pt x="2339" y="1083"/>
                        <a:pt x="2291" y="938"/>
                      </a:cubicBezTo>
                      <a:cubicBezTo>
                        <a:pt x="2226" y="776"/>
                        <a:pt x="1726" y="679"/>
                        <a:pt x="1726" y="679"/>
                      </a:cubicBezTo>
                      <a:cubicBezTo>
                        <a:pt x="1726" y="679"/>
                        <a:pt x="1726" y="66"/>
                        <a:pt x="1484" y="2"/>
                      </a:cubicBezTo>
                      <a:cubicBezTo>
                        <a:pt x="1479" y="1"/>
                        <a:pt x="1474" y="1"/>
                        <a:pt x="1468" y="1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152;p20"/>
                <p:cNvSpPr/>
                <p:nvPr/>
              </p:nvSpPr>
              <p:spPr>
                <a:xfrm>
                  <a:off x="1252333" y="3072756"/>
                  <a:ext cx="81373" cy="75438"/>
                </a:xfrm>
                <a:custGeom>
                  <a:rect b="b" l="l" r="r" t="t"/>
                  <a:pathLst>
                    <a:path extrusionOk="0" h="2110" w="2276">
                      <a:moveTo>
                        <a:pt x="761" y="0"/>
                      </a:moveTo>
                      <a:cubicBezTo>
                        <a:pt x="738" y="0"/>
                        <a:pt x="716" y="4"/>
                        <a:pt x="694" y="13"/>
                      </a:cubicBezTo>
                      <a:cubicBezTo>
                        <a:pt x="533" y="77"/>
                        <a:pt x="614" y="690"/>
                        <a:pt x="614" y="690"/>
                      </a:cubicBezTo>
                      <a:cubicBezTo>
                        <a:pt x="614" y="690"/>
                        <a:pt x="1" y="819"/>
                        <a:pt x="17" y="948"/>
                      </a:cubicBezTo>
                      <a:cubicBezTo>
                        <a:pt x="17" y="1061"/>
                        <a:pt x="501" y="1368"/>
                        <a:pt x="501" y="1368"/>
                      </a:cubicBezTo>
                      <a:cubicBezTo>
                        <a:pt x="501" y="1368"/>
                        <a:pt x="422" y="2110"/>
                        <a:pt x="655" y="2110"/>
                      </a:cubicBezTo>
                      <a:cubicBezTo>
                        <a:pt x="657" y="2110"/>
                        <a:pt x="660" y="2110"/>
                        <a:pt x="662" y="2110"/>
                      </a:cubicBezTo>
                      <a:cubicBezTo>
                        <a:pt x="920" y="2077"/>
                        <a:pt x="1275" y="1497"/>
                        <a:pt x="1275" y="1497"/>
                      </a:cubicBezTo>
                      <a:cubicBezTo>
                        <a:pt x="1275" y="1497"/>
                        <a:pt x="1753" y="1736"/>
                        <a:pt x="2002" y="1736"/>
                      </a:cubicBezTo>
                      <a:cubicBezTo>
                        <a:pt x="2049" y="1736"/>
                        <a:pt x="2088" y="1727"/>
                        <a:pt x="2114" y="1706"/>
                      </a:cubicBezTo>
                      <a:cubicBezTo>
                        <a:pt x="2275" y="1561"/>
                        <a:pt x="1759" y="1013"/>
                        <a:pt x="1759" y="1013"/>
                      </a:cubicBezTo>
                      <a:cubicBezTo>
                        <a:pt x="1759" y="1013"/>
                        <a:pt x="2049" y="368"/>
                        <a:pt x="1904" y="287"/>
                      </a:cubicBezTo>
                      <a:cubicBezTo>
                        <a:pt x="1883" y="274"/>
                        <a:pt x="1854" y="268"/>
                        <a:pt x="1819" y="268"/>
                      </a:cubicBezTo>
                      <a:cubicBezTo>
                        <a:pt x="1637" y="268"/>
                        <a:pt x="1307" y="416"/>
                        <a:pt x="1307" y="416"/>
                      </a:cubicBezTo>
                      <a:cubicBezTo>
                        <a:pt x="1307" y="416"/>
                        <a:pt x="999" y="0"/>
                        <a:pt x="761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153;p20"/>
                <p:cNvSpPr/>
                <p:nvPr/>
              </p:nvSpPr>
              <p:spPr>
                <a:xfrm>
                  <a:off x="1224517" y="2229377"/>
                  <a:ext cx="76189" cy="64712"/>
                </a:xfrm>
                <a:custGeom>
                  <a:rect b="b" l="l" r="r" t="t"/>
                  <a:pathLst>
                    <a:path extrusionOk="0" h="1810" w="2131">
                      <a:moveTo>
                        <a:pt x="1583" y="0"/>
                      </a:moveTo>
                      <a:cubicBezTo>
                        <a:pt x="1568" y="0"/>
                        <a:pt x="1553" y="1"/>
                        <a:pt x="1537" y="3"/>
                      </a:cubicBezTo>
                      <a:cubicBezTo>
                        <a:pt x="989" y="67"/>
                        <a:pt x="1053" y="729"/>
                        <a:pt x="1053" y="729"/>
                      </a:cubicBezTo>
                      <a:cubicBezTo>
                        <a:pt x="970" y="491"/>
                        <a:pt x="768" y="389"/>
                        <a:pt x="573" y="389"/>
                      </a:cubicBezTo>
                      <a:cubicBezTo>
                        <a:pt x="280" y="389"/>
                        <a:pt x="1" y="621"/>
                        <a:pt x="166" y="971"/>
                      </a:cubicBezTo>
                      <a:cubicBezTo>
                        <a:pt x="424" y="1535"/>
                        <a:pt x="1489" y="1809"/>
                        <a:pt x="1489" y="1809"/>
                      </a:cubicBezTo>
                      <a:cubicBezTo>
                        <a:pt x="2131" y="1042"/>
                        <a:pt x="2089" y="0"/>
                        <a:pt x="1583" y="0"/>
                      </a:cubicBezTo>
                      <a:close/>
                    </a:path>
                  </a:pathLst>
                </a:custGeom>
                <a:solidFill>
                  <a:srgbClr val="0F7090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4" name="Google Shape;154;p20"/>
            <p:cNvSpPr/>
            <p:nvPr/>
          </p:nvSpPr>
          <p:spPr>
            <a:xfrm rot="-2532252">
              <a:off x="8707036" y="560707"/>
              <a:ext cx="199922" cy="186383"/>
            </a:xfrm>
            <a:custGeom>
              <a:rect b="b" l="l" r="r" t="t"/>
              <a:pathLst>
                <a:path extrusionOk="0" h="3896" w="4179">
                  <a:moveTo>
                    <a:pt x="2599" y="1"/>
                  </a:moveTo>
                  <a:cubicBezTo>
                    <a:pt x="2271" y="1"/>
                    <a:pt x="1759" y="879"/>
                    <a:pt x="1759" y="879"/>
                  </a:cubicBezTo>
                  <a:cubicBezTo>
                    <a:pt x="1759" y="879"/>
                    <a:pt x="1081" y="572"/>
                    <a:pt x="778" y="572"/>
                  </a:cubicBezTo>
                  <a:cubicBezTo>
                    <a:pt x="714" y="572"/>
                    <a:pt x="666" y="586"/>
                    <a:pt x="646" y="620"/>
                  </a:cubicBezTo>
                  <a:cubicBezTo>
                    <a:pt x="517" y="814"/>
                    <a:pt x="888" y="1733"/>
                    <a:pt x="888" y="1733"/>
                  </a:cubicBezTo>
                  <a:cubicBezTo>
                    <a:pt x="888" y="1733"/>
                    <a:pt x="1" y="2750"/>
                    <a:pt x="372" y="2975"/>
                  </a:cubicBezTo>
                  <a:cubicBezTo>
                    <a:pt x="444" y="3019"/>
                    <a:pt x="545" y="3037"/>
                    <a:pt x="660" y="3037"/>
                  </a:cubicBezTo>
                  <a:cubicBezTo>
                    <a:pt x="1139" y="3037"/>
                    <a:pt x="1872" y="2733"/>
                    <a:pt x="1872" y="2733"/>
                  </a:cubicBezTo>
                  <a:cubicBezTo>
                    <a:pt x="1872" y="2733"/>
                    <a:pt x="2484" y="3896"/>
                    <a:pt x="2873" y="3896"/>
                  </a:cubicBezTo>
                  <a:cubicBezTo>
                    <a:pt x="2878" y="3896"/>
                    <a:pt x="2883" y="3895"/>
                    <a:pt x="2888" y="3895"/>
                  </a:cubicBezTo>
                  <a:cubicBezTo>
                    <a:pt x="3259" y="3863"/>
                    <a:pt x="3098" y="2524"/>
                    <a:pt x="3098" y="2524"/>
                  </a:cubicBezTo>
                  <a:cubicBezTo>
                    <a:pt x="3098" y="2524"/>
                    <a:pt x="4179" y="1895"/>
                    <a:pt x="4082" y="1637"/>
                  </a:cubicBezTo>
                  <a:cubicBezTo>
                    <a:pt x="3985" y="1379"/>
                    <a:pt x="3082" y="1185"/>
                    <a:pt x="3082" y="1185"/>
                  </a:cubicBezTo>
                  <a:cubicBezTo>
                    <a:pt x="3082" y="1185"/>
                    <a:pt x="3066" y="104"/>
                    <a:pt x="2646" y="7"/>
                  </a:cubicBezTo>
                  <a:cubicBezTo>
                    <a:pt x="2631" y="3"/>
                    <a:pt x="2615" y="1"/>
                    <a:pt x="2599" y="1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0"/>
            <p:cNvSpPr/>
            <p:nvPr/>
          </p:nvSpPr>
          <p:spPr>
            <a:xfrm rot="-2532252">
              <a:off x="8617989" y="1866327"/>
              <a:ext cx="108118" cy="100224"/>
            </a:xfrm>
            <a:custGeom>
              <a:rect b="b" l="l" r="r" t="t"/>
              <a:pathLst>
                <a:path extrusionOk="0" h="2095" w="2260">
                  <a:moveTo>
                    <a:pt x="759" y="0"/>
                  </a:moveTo>
                  <a:cubicBezTo>
                    <a:pt x="737" y="0"/>
                    <a:pt x="715" y="4"/>
                    <a:pt x="695" y="13"/>
                  </a:cubicBezTo>
                  <a:cubicBezTo>
                    <a:pt x="517" y="78"/>
                    <a:pt x="598" y="691"/>
                    <a:pt x="598" y="691"/>
                  </a:cubicBezTo>
                  <a:cubicBezTo>
                    <a:pt x="598" y="691"/>
                    <a:pt x="1" y="820"/>
                    <a:pt x="1" y="949"/>
                  </a:cubicBezTo>
                  <a:cubicBezTo>
                    <a:pt x="17" y="1062"/>
                    <a:pt x="485" y="1368"/>
                    <a:pt x="485" y="1368"/>
                  </a:cubicBezTo>
                  <a:cubicBezTo>
                    <a:pt x="485" y="1368"/>
                    <a:pt x="422" y="2094"/>
                    <a:pt x="655" y="2094"/>
                  </a:cubicBezTo>
                  <a:cubicBezTo>
                    <a:pt x="657" y="2094"/>
                    <a:pt x="660" y="2094"/>
                    <a:pt x="662" y="2094"/>
                  </a:cubicBezTo>
                  <a:cubicBezTo>
                    <a:pt x="904" y="2078"/>
                    <a:pt x="1275" y="1497"/>
                    <a:pt x="1275" y="1497"/>
                  </a:cubicBezTo>
                  <a:cubicBezTo>
                    <a:pt x="1275" y="1497"/>
                    <a:pt x="1724" y="1727"/>
                    <a:pt x="1972" y="1727"/>
                  </a:cubicBezTo>
                  <a:cubicBezTo>
                    <a:pt x="2025" y="1727"/>
                    <a:pt x="2069" y="1716"/>
                    <a:pt x="2098" y="1691"/>
                  </a:cubicBezTo>
                  <a:cubicBezTo>
                    <a:pt x="2259" y="1562"/>
                    <a:pt x="1743" y="1013"/>
                    <a:pt x="1743" y="1013"/>
                  </a:cubicBezTo>
                  <a:cubicBezTo>
                    <a:pt x="1743" y="1013"/>
                    <a:pt x="2033" y="368"/>
                    <a:pt x="1904" y="287"/>
                  </a:cubicBezTo>
                  <a:cubicBezTo>
                    <a:pt x="1879" y="273"/>
                    <a:pt x="1845" y="268"/>
                    <a:pt x="1805" y="268"/>
                  </a:cubicBezTo>
                  <a:cubicBezTo>
                    <a:pt x="1612" y="268"/>
                    <a:pt x="1291" y="400"/>
                    <a:pt x="1291" y="400"/>
                  </a:cubicBezTo>
                  <a:cubicBezTo>
                    <a:pt x="1291" y="400"/>
                    <a:pt x="985" y="0"/>
                    <a:pt x="759" y="0"/>
                  </a:cubicBezTo>
                  <a:close/>
                </a:path>
              </a:pathLst>
            </a:custGeom>
            <a:solidFill>
              <a:srgbClr val="0F7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 flipH="1">
            <a:off x="5313825" y="1123250"/>
            <a:ext cx="3276300" cy="217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8" name="Google Shape;158;p21"/>
          <p:cNvSpPr txBox="1"/>
          <p:nvPr>
            <p:ph idx="1" type="subTitle"/>
          </p:nvPr>
        </p:nvSpPr>
        <p:spPr>
          <a:xfrm flipH="1">
            <a:off x="5313825" y="3544025"/>
            <a:ext cx="3038100" cy="9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59" name="Google Shape;159;p21"/>
          <p:cNvSpPr/>
          <p:nvPr/>
        </p:nvSpPr>
        <p:spPr>
          <a:xfrm rot="10800000">
            <a:off x="8665768" y="951149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1"/>
          <p:cNvSpPr/>
          <p:nvPr/>
        </p:nvSpPr>
        <p:spPr>
          <a:xfrm flipH="1">
            <a:off x="8692794" y="570671"/>
            <a:ext cx="55590" cy="58365"/>
          </a:xfrm>
          <a:custGeom>
            <a:rect b="b" l="l" r="r" t="t"/>
            <a:pathLst>
              <a:path extrusionOk="0" h="1220" w="1162">
                <a:moveTo>
                  <a:pt x="801" y="0"/>
                </a:moveTo>
                <a:cubicBezTo>
                  <a:pt x="484" y="0"/>
                  <a:pt x="187" y="154"/>
                  <a:pt x="0" y="408"/>
                </a:cubicBezTo>
                <a:cubicBezTo>
                  <a:pt x="0" y="408"/>
                  <a:pt x="650" y="1220"/>
                  <a:pt x="876" y="1220"/>
                </a:cubicBezTo>
                <a:cubicBezTo>
                  <a:pt x="886" y="1220"/>
                  <a:pt x="895" y="1218"/>
                  <a:pt x="904" y="1214"/>
                </a:cubicBezTo>
                <a:cubicBezTo>
                  <a:pt x="1162" y="1118"/>
                  <a:pt x="1000" y="21"/>
                  <a:pt x="1000" y="21"/>
                </a:cubicBezTo>
                <a:cubicBezTo>
                  <a:pt x="934" y="7"/>
                  <a:pt x="867" y="0"/>
                  <a:pt x="8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1"/>
          <p:cNvSpPr/>
          <p:nvPr/>
        </p:nvSpPr>
        <p:spPr>
          <a:xfrm flipH="1">
            <a:off x="8702842" y="512209"/>
            <a:ext cx="81806" cy="66402"/>
          </a:xfrm>
          <a:custGeom>
            <a:rect b="b" l="l" r="r" t="t"/>
            <a:pathLst>
              <a:path extrusionOk="0" h="1388" w="1710">
                <a:moveTo>
                  <a:pt x="1150" y="0"/>
                </a:moveTo>
                <a:cubicBezTo>
                  <a:pt x="1010" y="0"/>
                  <a:pt x="871" y="28"/>
                  <a:pt x="742" y="81"/>
                </a:cubicBezTo>
                <a:cubicBezTo>
                  <a:pt x="436" y="194"/>
                  <a:pt x="178" y="404"/>
                  <a:pt x="0" y="662"/>
                </a:cubicBezTo>
                <a:lnTo>
                  <a:pt x="549" y="1388"/>
                </a:lnTo>
                <a:cubicBezTo>
                  <a:pt x="797" y="1098"/>
                  <a:pt x="1151" y="938"/>
                  <a:pt x="1521" y="938"/>
                </a:cubicBezTo>
                <a:cubicBezTo>
                  <a:pt x="1584" y="938"/>
                  <a:pt x="1647" y="943"/>
                  <a:pt x="1710" y="952"/>
                </a:cubicBezTo>
                <a:lnTo>
                  <a:pt x="1613" y="114"/>
                </a:lnTo>
                <a:cubicBezTo>
                  <a:pt x="1467" y="36"/>
                  <a:pt x="1308" y="0"/>
                  <a:pt x="1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1"/>
          <p:cNvSpPr/>
          <p:nvPr/>
        </p:nvSpPr>
        <p:spPr>
          <a:xfrm flipH="1">
            <a:off x="8709781" y="257550"/>
            <a:ext cx="174425" cy="276324"/>
          </a:xfrm>
          <a:custGeom>
            <a:rect b="b" l="l" r="r" t="t"/>
            <a:pathLst>
              <a:path extrusionOk="0" h="5776" w="3646">
                <a:moveTo>
                  <a:pt x="1104" y="1"/>
                </a:moveTo>
                <a:cubicBezTo>
                  <a:pt x="988" y="1"/>
                  <a:pt x="871" y="17"/>
                  <a:pt x="758" y="49"/>
                </a:cubicBezTo>
                <a:cubicBezTo>
                  <a:pt x="420" y="210"/>
                  <a:pt x="146" y="485"/>
                  <a:pt x="0" y="823"/>
                </a:cubicBezTo>
                <a:lnTo>
                  <a:pt x="1904" y="5775"/>
                </a:lnTo>
                <a:cubicBezTo>
                  <a:pt x="2238" y="5320"/>
                  <a:pt x="2762" y="5065"/>
                  <a:pt x="3308" y="5065"/>
                </a:cubicBezTo>
                <a:cubicBezTo>
                  <a:pt x="3420" y="5065"/>
                  <a:pt x="3533" y="5076"/>
                  <a:pt x="3646" y="5098"/>
                </a:cubicBezTo>
                <a:lnTo>
                  <a:pt x="1759" y="194"/>
                </a:lnTo>
                <a:cubicBezTo>
                  <a:pt x="1565" y="65"/>
                  <a:pt x="1336" y="1"/>
                  <a:pt x="11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/>
          <p:nvPr/>
        </p:nvSpPr>
        <p:spPr>
          <a:xfrm flipH="1">
            <a:off x="8687797" y="4352907"/>
            <a:ext cx="90322" cy="83433"/>
          </a:xfrm>
          <a:custGeom>
            <a:rect b="b" l="l" r="r" t="t"/>
            <a:pathLst>
              <a:path extrusionOk="0" h="1744" w="1888">
                <a:moveTo>
                  <a:pt x="1146" y="1"/>
                </a:moveTo>
                <a:cubicBezTo>
                  <a:pt x="839" y="227"/>
                  <a:pt x="468" y="388"/>
                  <a:pt x="97" y="453"/>
                </a:cubicBezTo>
                <a:cubicBezTo>
                  <a:pt x="97" y="453"/>
                  <a:pt x="1" y="824"/>
                  <a:pt x="420" y="1227"/>
                </a:cubicBezTo>
                <a:cubicBezTo>
                  <a:pt x="646" y="1453"/>
                  <a:pt x="920" y="1630"/>
                  <a:pt x="1210" y="1743"/>
                </a:cubicBezTo>
                <a:cubicBezTo>
                  <a:pt x="1210" y="1743"/>
                  <a:pt x="1888" y="775"/>
                  <a:pt x="114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1"/>
          <p:cNvSpPr/>
          <p:nvPr/>
        </p:nvSpPr>
        <p:spPr>
          <a:xfrm flipH="1">
            <a:off x="8788886" y="4089015"/>
            <a:ext cx="93432" cy="100177"/>
          </a:xfrm>
          <a:custGeom>
            <a:rect b="b" l="l" r="r" t="t"/>
            <a:pathLst>
              <a:path extrusionOk="0" h="2094" w="1953">
                <a:moveTo>
                  <a:pt x="340" y="0"/>
                </a:moveTo>
                <a:cubicBezTo>
                  <a:pt x="98" y="646"/>
                  <a:pt x="1" y="1339"/>
                  <a:pt x="65" y="2033"/>
                </a:cubicBezTo>
                <a:cubicBezTo>
                  <a:pt x="65" y="2033"/>
                  <a:pt x="181" y="2093"/>
                  <a:pt x="407" y="2093"/>
                </a:cubicBezTo>
                <a:cubicBezTo>
                  <a:pt x="585" y="2093"/>
                  <a:pt x="833" y="2055"/>
                  <a:pt x="1146" y="1920"/>
                </a:cubicBezTo>
                <a:cubicBezTo>
                  <a:pt x="1856" y="1630"/>
                  <a:pt x="1953" y="1275"/>
                  <a:pt x="1953" y="1275"/>
                </a:cubicBezTo>
                <a:cubicBezTo>
                  <a:pt x="872" y="146"/>
                  <a:pt x="340" y="0"/>
                  <a:pt x="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 flipH="1">
            <a:off x="8697033" y="4160011"/>
            <a:ext cx="179113" cy="206095"/>
          </a:xfrm>
          <a:custGeom>
            <a:rect b="b" l="l" r="r" t="t"/>
            <a:pathLst>
              <a:path extrusionOk="0" h="4308" w="3744">
                <a:moveTo>
                  <a:pt x="2066" y="0"/>
                </a:moveTo>
                <a:cubicBezTo>
                  <a:pt x="1583" y="558"/>
                  <a:pt x="890" y="876"/>
                  <a:pt x="156" y="876"/>
                </a:cubicBezTo>
                <a:cubicBezTo>
                  <a:pt x="105" y="876"/>
                  <a:pt x="53" y="875"/>
                  <a:pt x="1" y="871"/>
                </a:cubicBezTo>
                <a:lnTo>
                  <a:pt x="1" y="871"/>
                </a:lnTo>
                <a:cubicBezTo>
                  <a:pt x="82" y="1533"/>
                  <a:pt x="259" y="2194"/>
                  <a:pt x="533" y="2807"/>
                </a:cubicBezTo>
                <a:cubicBezTo>
                  <a:pt x="791" y="3420"/>
                  <a:pt x="1211" y="3936"/>
                  <a:pt x="1759" y="4307"/>
                </a:cubicBezTo>
                <a:cubicBezTo>
                  <a:pt x="2372" y="4275"/>
                  <a:pt x="2937" y="4033"/>
                  <a:pt x="3388" y="3630"/>
                </a:cubicBezTo>
                <a:cubicBezTo>
                  <a:pt x="3388" y="3630"/>
                  <a:pt x="3743" y="1872"/>
                  <a:pt x="20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/>
          <p:nvPr/>
        </p:nvSpPr>
        <p:spPr>
          <a:xfrm flipH="1">
            <a:off x="8665407" y="4203212"/>
            <a:ext cx="71042" cy="62575"/>
          </a:xfrm>
          <a:custGeom>
            <a:rect b="b" l="l" r="r" t="t"/>
            <a:pathLst>
              <a:path extrusionOk="0" h="1308" w="1485">
                <a:moveTo>
                  <a:pt x="1" y="1"/>
                </a:moveTo>
                <a:lnTo>
                  <a:pt x="1" y="1"/>
                </a:lnTo>
                <a:cubicBezTo>
                  <a:pt x="275" y="372"/>
                  <a:pt x="452" y="807"/>
                  <a:pt x="533" y="1259"/>
                </a:cubicBezTo>
                <a:lnTo>
                  <a:pt x="1485" y="1307"/>
                </a:lnTo>
                <a:cubicBezTo>
                  <a:pt x="1485" y="1307"/>
                  <a:pt x="1114" y="178"/>
                  <a:pt x="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1"/>
          <p:cNvSpPr/>
          <p:nvPr/>
        </p:nvSpPr>
        <p:spPr>
          <a:xfrm flipH="1">
            <a:off x="8847538" y="4261865"/>
            <a:ext cx="57121" cy="94197"/>
          </a:xfrm>
          <a:custGeom>
            <a:rect b="b" l="l" r="r" t="t"/>
            <a:pathLst>
              <a:path extrusionOk="0" h="1969" w="1194">
                <a:moveTo>
                  <a:pt x="662" y="1"/>
                </a:moveTo>
                <a:cubicBezTo>
                  <a:pt x="0" y="920"/>
                  <a:pt x="565" y="1969"/>
                  <a:pt x="565" y="1969"/>
                </a:cubicBezTo>
                <a:lnTo>
                  <a:pt x="1194" y="1243"/>
                </a:lnTo>
                <a:cubicBezTo>
                  <a:pt x="920" y="872"/>
                  <a:pt x="742" y="452"/>
                  <a:pt x="66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1"/>
          <p:cNvSpPr/>
          <p:nvPr/>
        </p:nvSpPr>
        <p:spPr>
          <a:xfrm flipH="1">
            <a:off x="8649597" y="4760854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1"/>
          <p:cNvSpPr/>
          <p:nvPr/>
        </p:nvSpPr>
        <p:spPr>
          <a:xfrm rot="10800000">
            <a:off x="8430782" y="153069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1"/>
          <p:cNvSpPr/>
          <p:nvPr/>
        </p:nvSpPr>
        <p:spPr>
          <a:xfrm rot="10800000">
            <a:off x="8463996" y="4886053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1"/>
          <p:cNvSpPr/>
          <p:nvPr/>
        </p:nvSpPr>
        <p:spPr>
          <a:xfrm flipH="1">
            <a:off x="8904665" y="704382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2"/>
          <p:cNvSpPr txBox="1"/>
          <p:nvPr>
            <p:ph type="title"/>
          </p:nvPr>
        </p:nvSpPr>
        <p:spPr>
          <a:xfrm>
            <a:off x="1106125" y="1102788"/>
            <a:ext cx="3800100" cy="29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8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74" name="Google Shape;174;p22"/>
          <p:cNvSpPr/>
          <p:nvPr/>
        </p:nvSpPr>
        <p:spPr>
          <a:xfrm>
            <a:off x="279083" y="4054384"/>
            <a:ext cx="199158" cy="186289"/>
          </a:xfrm>
          <a:custGeom>
            <a:rect b="b" l="l" r="r" t="t"/>
            <a:pathLst>
              <a:path extrusionOk="0" h="3894" w="4163">
                <a:moveTo>
                  <a:pt x="1571" y="1"/>
                </a:moveTo>
                <a:cubicBezTo>
                  <a:pt x="1558" y="1"/>
                  <a:pt x="1545" y="2"/>
                  <a:pt x="1533" y="5"/>
                </a:cubicBezTo>
                <a:cubicBezTo>
                  <a:pt x="1097" y="118"/>
                  <a:pt x="1081" y="1199"/>
                  <a:pt x="1081" y="1199"/>
                </a:cubicBezTo>
                <a:cubicBezTo>
                  <a:pt x="1081" y="1199"/>
                  <a:pt x="194" y="1377"/>
                  <a:pt x="97" y="1651"/>
                </a:cubicBezTo>
                <a:cubicBezTo>
                  <a:pt x="1" y="1909"/>
                  <a:pt x="1065" y="2538"/>
                  <a:pt x="1065" y="2538"/>
                </a:cubicBezTo>
                <a:cubicBezTo>
                  <a:pt x="1065" y="2538"/>
                  <a:pt x="904" y="3861"/>
                  <a:pt x="1291" y="3893"/>
                </a:cubicBezTo>
                <a:cubicBezTo>
                  <a:pt x="1296" y="3893"/>
                  <a:pt x="1301" y="3894"/>
                  <a:pt x="1306" y="3894"/>
                </a:cubicBezTo>
                <a:cubicBezTo>
                  <a:pt x="1679" y="3894"/>
                  <a:pt x="2291" y="2731"/>
                  <a:pt x="2291" y="2731"/>
                </a:cubicBezTo>
                <a:cubicBezTo>
                  <a:pt x="2291" y="2731"/>
                  <a:pt x="3033" y="3050"/>
                  <a:pt x="3512" y="3050"/>
                </a:cubicBezTo>
                <a:cubicBezTo>
                  <a:pt x="3624" y="3050"/>
                  <a:pt x="3721" y="3032"/>
                  <a:pt x="3791" y="2990"/>
                </a:cubicBezTo>
                <a:cubicBezTo>
                  <a:pt x="4162" y="2764"/>
                  <a:pt x="3275" y="1731"/>
                  <a:pt x="3275" y="1731"/>
                </a:cubicBezTo>
                <a:cubicBezTo>
                  <a:pt x="3275" y="1731"/>
                  <a:pt x="3646" y="812"/>
                  <a:pt x="3517" y="618"/>
                </a:cubicBezTo>
                <a:cubicBezTo>
                  <a:pt x="3498" y="589"/>
                  <a:pt x="3456" y="577"/>
                  <a:pt x="3398" y="577"/>
                </a:cubicBezTo>
                <a:cubicBezTo>
                  <a:pt x="3103" y="577"/>
                  <a:pt x="2404" y="893"/>
                  <a:pt x="2404" y="893"/>
                </a:cubicBezTo>
                <a:cubicBezTo>
                  <a:pt x="2404" y="893"/>
                  <a:pt x="1884" y="1"/>
                  <a:pt x="157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395624" y="4700335"/>
            <a:ext cx="55590" cy="58365"/>
          </a:xfrm>
          <a:custGeom>
            <a:rect b="b" l="l" r="r" t="t"/>
            <a:pathLst>
              <a:path extrusionOk="0" h="1220" w="1162">
                <a:moveTo>
                  <a:pt x="801" y="0"/>
                </a:moveTo>
                <a:cubicBezTo>
                  <a:pt x="484" y="0"/>
                  <a:pt x="187" y="154"/>
                  <a:pt x="0" y="408"/>
                </a:cubicBezTo>
                <a:cubicBezTo>
                  <a:pt x="0" y="408"/>
                  <a:pt x="650" y="1220"/>
                  <a:pt x="876" y="1220"/>
                </a:cubicBezTo>
                <a:cubicBezTo>
                  <a:pt x="886" y="1220"/>
                  <a:pt x="895" y="1218"/>
                  <a:pt x="904" y="1214"/>
                </a:cubicBezTo>
                <a:cubicBezTo>
                  <a:pt x="1162" y="1118"/>
                  <a:pt x="1000" y="21"/>
                  <a:pt x="1000" y="21"/>
                </a:cubicBezTo>
                <a:cubicBezTo>
                  <a:pt x="934" y="7"/>
                  <a:pt x="867" y="0"/>
                  <a:pt x="8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2"/>
          <p:cNvSpPr/>
          <p:nvPr/>
        </p:nvSpPr>
        <p:spPr>
          <a:xfrm>
            <a:off x="359360" y="4641873"/>
            <a:ext cx="81806" cy="66402"/>
          </a:xfrm>
          <a:custGeom>
            <a:rect b="b" l="l" r="r" t="t"/>
            <a:pathLst>
              <a:path extrusionOk="0" h="1388" w="1710">
                <a:moveTo>
                  <a:pt x="1150" y="0"/>
                </a:moveTo>
                <a:cubicBezTo>
                  <a:pt x="1010" y="0"/>
                  <a:pt x="871" y="28"/>
                  <a:pt x="742" y="81"/>
                </a:cubicBezTo>
                <a:cubicBezTo>
                  <a:pt x="436" y="194"/>
                  <a:pt x="178" y="404"/>
                  <a:pt x="0" y="662"/>
                </a:cubicBezTo>
                <a:lnTo>
                  <a:pt x="549" y="1388"/>
                </a:lnTo>
                <a:cubicBezTo>
                  <a:pt x="797" y="1098"/>
                  <a:pt x="1151" y="938"/>
                  <a:pt x="1521" y="938"/>
                </a:cubicBezTo>
                <a:cubicBezTo>
                  <a:pt x="1584" y="938"/>
                  <a:pt x="1647" y="943"/>
                  <a:pt x="1710" y="952"/>
                </a:cubicBezTo>
                <a:lnTo>
                  <a:pt x="1613" y="114"/>
                </a:lnTo>
                <a:cubicBezTo>
                  <a:pt x="1467" y="36"/>
                  <a:pt x="1308" y="0"/>
                  <a:pt x="1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259803" y="4387215"/>
            <a:ext cx="174425" cy="276324"/>
          </a:xfrm>
          <a:custGeom>
            <a:rect b="b" l="l" r="r" t="t"/>
            <a:pathLst>
              <a:path extrusionOk="0" h="5776" w="3646">
                <a:moveTo>
                  <a:pt x="1104" y="1"/>
                </a:moveTo>
                <a:cubicBezTo>
                  <a:pt x="988" y="1"/>
                  <a:pt x="871" y="17"/>
                  <a:pt x="758" y="49"/>
                </a:cubicBezTo>
                <a:cubicBezTo>
                  <a:pt x="420" y="210"/>
                  <a:pt x="146" y="485"/>
                  <a:pt x="0" y="823"/>
                </a:cubicBezTo>
                <a:lnTo>
                  <a:pt x="1904" y="5775"/>
                </a:lnTo>
                <a:cubicBezTo>
                  <a:pt x="2238" y="5320"/>
                  <a:pt x="2762" y="5065"/>
                  <a:pt x="3308" y="5065"/>
                </a:cubicBezTo>
                <a:cubicBezTo>
                  <a:pt x="3420" y="5065"/>
                  <a:pt x="3533" y="5076"/>
                  <a:pt x="3646" y="5098"/>
                </a:cubicBezTo>
                <a:lnTo>
                  <a:pt x="1759" y="194"/>
                </a:lnTo>
                <a:cubicBezTo>
                  <a:pt x="1565" y="65"/>
                  <a:pt x="1336" y="1"/>
                  <a:pt x="11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2"/>
          <p:cNvSpPr/>
          <p:nvPr/>
        </p:nvSpPr>
        <p:spPr>
          <a:xfrm>
            <a:off x="365890" y="544929"/>
            <a:ext cx="90322" cy="83433"/>
          </a:xfrm>
          <a:custGeom>
            <a:rect b="b" l="l" r="r" t="t"/>
            <a:pathLst>
              <a:path extrusionOk="0" h="1744" w="1888">
                <a:moveTo>
                  <a:pt x="1146" y="1"/>
                </a:moveTo>
                <a:cubicBezTo>
                  <a:pt x="839" y="227"/>
                  <a:pt x="468" y="388"/>
                  <a:pt x="97" y="453"/>
                </a:cubicBezTo>
                <a:cubicBezTo>
                  <a:pt x="97" y="453"/>
                  <a:pt x="1" y="824"/>
                  <a:pt x="420" y="1227"/>
                </a:cubicBezTo>
                <a:cubicBezTo>
                  <a:pt x="646" y="1453"/>
                  <a:pt x="920" y="1630"/>
                  <a:pt x="1210" y="1743"/>
                </a:cubicBezTo>
                <a:cubicBezTo>
                  <a:pt x="1210" y="1743"/>
                  <a:pt x="1888" y="775"/>
                  <a:pt x="114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261691" y="281037"/>
            <a:ext cx="93432" cy="100177"/>
          </a:xfrm>
          <a:custGeom>
            <a:rect b="b" l="l" r="r" t="t"/>
            <a:pathLst>
              <a:path extrusionOk="0" h="2094" w="1953">
                <a:moveTo>
                  <a:pt x="340" y="0"/>
                </a:moveTo>
                <a:cubicBezTo>
                  <a:pt x="98" y="646"/>
                  <a:pt x="1" y="1339"/>
                  <a:pt x="65" y="2033"/>
                </a:cubicBezTo>
                <a:cubicBezTo>
                  <a:pt x="65" y="2033"/>
                  <a:pt x="181" y="2093"/>
                  <a:pt x="407" y="2093"/>
                </a:cubicBezTo>
                <a:cubicBezTo>
                  <a:pt x="585" y="2093"/>
                  <a:pt x="833" y="2055"/>
                  <a:pt x="1146" y="1920"/>
                </a:cubicBezTo>
                <a:cubicBezTo>
                  <a:pt x="1856" y="1630"/>
                  <a:pt x="1953" y="1275"/>
                  <a:pt x="1953" y="1275"/>
                </a:cubicBezTo>
                <a:cubicBezTo>
                  <a:pt x="872" y="146"/>
                  <a:pt x="340" y="0"/>
                  <a:pt x="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2"/>
          <p:cNvSpPr/>
          <p:nvPr/>
        </p:nvSpPr>
        <p:spPr>
          <a:xfrm>
            <a:off x="267863" y="352034"/>
            <a:ext cx="179113" cy="206095"/>
          </a:xfrm>
          <a:custGeom>
            <a:rect b="b" l="l" r="r" t="t"/>
            <a:pathLst>
              <a:path extrusionOk="0" h="4308" w="3744">
                <a:moveTo>
                  <a:pt x="2066" y="0"/>
                </a:moveTo>
                <a:cubicBezTo>
                  <a:pt x="1583" y="558"/>
                  <a:pt x="890" y="876"/>
                  <a:pt x="156" y="876"/>
                </a:cubicBezTo>
                <a:cubicBezTo>
                  <a:pt x="105" y="876"/>
                  <a:pt x="53" y="875"/>
                  <a:pt x="1" y="871"/>
                </a:cubicBezTo>
                <a:lnTo>
                  <a:pt x="1" y="871"/>
                </a:lnTo>
                <a:cubicBezTo>
                  <a:pt x="82" y="1533"/>
                  <a:pt x="259" y="2194"/>
                  <a:pt x="533" y="2807"/>
                </a:cubicBezTo>
                <a:cubicBezTo>
                  <a:pt x="791" y="3420"/>
                  <a:pt x="1211" y="3936"/>
                  <a:pt x="1759" y="4307"/>
                </a:cubicBezTo>
                <a:cubicBezTo>
                  <a:pt x="2372" y="4275"/>
                  <a:pt x="2937" y="4033"/>
                  <a:pt x="3388" y="3630"/>
                </a:cubicBezTo>
                <a:cubicBezTo>
                  <a:pt x="3388" y="3630"/>
                  <a:pt x="3743" y="1872"/>
                  <a:pt x="20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2"/>
          <p:cNvSpPr/>
          <p:nvPr/>
        </p:nvSpPr>
        <p:spPr>
          <a:xfrm>
            <a:off x="407559" y="395234"/>
            <a:ext cx="71042" cy="62575"/>
          </a:xfrm>
          <a:custGeom>
            <a:rect b="b" l="l" r="r" t="t"/>
            <a:pathLst>
              <a:path extrusionOk="0" h="1308" w="1485">
                <a:moveTo>
                  <a:pt x="1" y="1"/>
                </a:moveTo>
                <a:lnTo>
                  <a:pt x="1" y="1"/>
                </a:lnTo>
                <a:cubicBezTo>
                  <a:pt x="275" y="372"/>
                  <a:pt x="452" y="807"/>
                  <a:pt x="533" y="1259"/>
                </a:cubicBezTo>
                <a:lnTo>
                  <a:pt x="1485" y="1307"/>
                </a:lnTo>
                <a:cubicBezTo>
                  <a:pt x="1485" y="1307"/>
                  <a:pt x="1114" y="178"/>
                  <a:pt x="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2"/>
          <p:cNvSpPr/>
          <p:nvPr/>
        </p:nvSpPr>
        <p:spPr>
          <a:xfrm>
            <a:off x="239349" y="453888"/>
            <a:ext cx="57121" cy="94197"/>
          </a:xfrm>
          <a:custGeom>
            <a:rect b="b" l="l" r="r" t="t"/>
            <a:pathLst>
              <a:path extrusionOk="0" h="1969" w="1194">
                <a:moveTo>
                  <a:pt x="662" y="1"/>
                </a:moveTo>
                <a:cubicBezTo>
                  <a:pt x="0" y="920"/>
                  <a:pt x="565" y="1969"/>
                  <a:pt x="565" y="1969"/>
                </a:cubicBezTo>
                <a:lnTo>
                  <a:pt x="1194" y="1243"/>
                </a:lnTo>
                <a:cubicBezTo>
                  <a:pt x="920" y="872"/>
                  <a:pt x="742" y="452"/>
                  <a:pt x="66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303003" y="952876"/>
            <a:ext cx="191408" cy="149931"/>
          </a:xfrm>
          <a:custGeom>
            <a:rect b="b" l="l" r="r" t="t"/>
            <a:pathLst>
              <a:path extrusionOk="0" h="3134" w="4001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602046" y="4934270"/>
            <a:ext cx="111180" cy="104483"/>
          </a:xfrm>
          <a:custGeom>
            <a:rect b="b" l="l" r="r" t="t"/>
            <a:pathLst>
              <a:path extrusionOk="0" h="2184" w="2324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568067" y="201382"/>
            <a:ext cx="111946" cy="104387"/>
          </a:xfrm>
          <a:custGeom>
            <a:rect b="b" l="l" r="r" t="t"/>
            <a:pathLst>
              <a:path extrusionOk="0" h="2182" w="2340">
                <a:moveTo>
                  <a:pt x="1459" y="1"/>
                </a:moveTo>
                <a:cubicBezTo>
                  <a:pt x="1265" y="1"/>
                  <a:pt x="985" y="488"/>
                  <a:pt x="985" y="488"/>
                </a:cubicBezTo>
                <a:cubicBezTo>
                  <a:pt x="985" y="488"/>
                  <a:pt x="593" y="320"/>
                  <a:pt x="425" y="320"/>
                </a:cubicBezTo>
                <a:cubicBezTo>
                  <a:pt x="391" y="320"/>
                  <a:pt x="366" y="327"/>
                  <a:pt x="356" y="343"/>
                </a:cubicBezTo>
                <a:cubicBezTo>
                  <a:pt x="307" y="456"/>
                  <a:pt x="501" y="972"/>
                  <a:pt x="501" y="972"/>
                </a:cubicBezTo>
                <a:cubicBezTo>
                  <a:pt x="501" y="972"/>
                  <a:pt x="1" y="1536"/>
                  <a:pt x="210" y="1665"/>
                </a:cubicBezTo>
                <a:cubicBezTo>
                  <a:pt x="252" y="1691"/>
                  <a:pt x="311" y="1702"/>
                  <a:pt x="378" y="1702"/>
                </a:cubicBezTo>
                <a:cubicBezTo>
                  <a:pt x="647" y="1702"/>
                  <a:pt x="1049" y="1536"/>
                  <a:pt x="1049" y="1536"/>
                </a:cubicBezTo>
                <a:cubicBezTo>
                  <a:pt x="1049" y="1536"/>
                  <a:pt x="1396" y="2182"/>
                  <a:pt x="1606" y="2182"/>
                </a:cubicBezTo>
                <a:cubicBezTo>
                  <a:pt x="1609" y="2182"/>
                  <a:pt x="1611" y="2182"/>
                  <a:pt x="1614" y="2182"/>
                </a:cubicBezTo>
                <a:cubicBezTo>
                  <a:pt x="1823" y="2165"/>
                  <a:pt x="1727" y="1423"/>
                  <a:pt x="1727" y="1423"/>
                </a:cubicBezTo>
                <a:cubicBezTo>
                  <a:pt x="1727" y="1423"/>
                  <a:pt x="2340" y="1069"/>
                  <a:pt x="2275" y="923"/>
                </a:cubicBezTo>
                <a:cubicBezTo>
                  <a:pt x="2227" y="778"/>
                  <a:pt x="1727" y="665"/>
                  <a:pt x="1727" y="665"/>
                </a:cubicBezTo>
                <a:cubicBezTo>
                  <a:pt x="1727" y="665"/>
                  <a:pt x="1727" y="52"/>
                  <a:pt x="1485" y="4"/>
                </a:cubicBezTo>
                <a:cubicBezTo>
                  <a:pt x="1476" y="2"/>
                  <a:pt x="1468" y="1"/>
                  <a:pt x="145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2"/>
          <p:cNvSpPr/>
          <p:nvPr/>
        </p:nvSpPr>
        <p:spPr>
          <a:xfrm>
            <a:off x="130507" y="4834047"/>
            <a:ext cx="108836" cy="100225"/>
          </a:xfrm>
          <a:custGeom>
            <a:rect b="b" l="l" r="r" t="t"/>
            <a:pathLst>
              <a:path extrusionOk="0" h="2095" w="2275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07376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b="1" i="0" sz="3600" u="none" cap="none" strike="noStrike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●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○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■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●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○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■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●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○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ivvic"/>
              <a:buChar char="■"/>
              <a:defRPr b="0" i="0" sz="16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lmsvschools.org/murraymanor/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"/>
          <p:cNvSpPr txBox="1"/>
          <p:nvPr>
            <p:ph type="ctrTitle"/>
          </p:nvPr>
        </p:nvSpPr>
        <p:spPr>
          <a:xfrm>
            <a:off x="364725" y="1166250"/>
            <a:ext cx="5075400" cy="15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70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WELCOME BACK,</a:t>
            </a:r>
            <a:endParaRPr sz="70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7000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Mustangs!</a:t>
            </a:r>
            <a:endParaRPr sz="7000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45" name="Google Shape;1045;p1"/>
          <p:cNvSpPr txBox="1"/>
          <p:nvPr>
            <p:ph idx="1" type="subTitle"/>
          </p:nvPr>
        </p:nvSpPr>
        <p:spPr>
          <a:xfrm>
            <a:off x="1878825" y="3467625"/>
            <a:ext cx="4361604" cy="131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Murray Manor  Elementary</a:t>
            </a:r>
            <a:endParaRPr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8305 El Paso St. La Mesa, CA 91942</a:t>
            </a:r>
            <a:endParaRPr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619-668-5865</a:t>
            </a:r>
            <a:endParaRPr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u="sng">
                <a:solidFill>
                  <a:schemeClr val="hlink"/>
                </a:solidFill>
                <a:latin typeface="Outfit Medium"/>
                <a:ea typeface="Outfit Medium"/>
                <a:cs typeface="Outfit Medium"/>
                <a:sym typeface="Outfit Medium"/>
                <a:hlinkClick r:id="rId3"/>
              </a:rPr>
              <a:t>https://www.lmsvschools.org/murraymanor/</a:t>
            </a: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 </a:t>
            </a:r>
            <a:endParaRPr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046" name="Google Shape;1046;p1"/>
          <p:cNvGrpSpPr/>
          <p:nvPr/>
        </p:nvGrpSpPr>
        <p:grpSpPr>
          <a:xfrm>
            <a:off x="5575227" y="1963747"/>
            <a:ext cx="3378089" cy="2927735"/>
            <a:chOff x="4872654" y="1017419"/>
            <a:chExt cx="3875288" cy="3513422"/>
          </a:xfrm>
        </p:grpSpPr>
        <p:sp>
          <p:nvSpPr>
            <p:cNvPr id="1047" name="Google Shape;1047;p1"/>
            <p:cNvSpPr/>
            <p:nvPr/>
          </p:nvSpPr>
          <p:spPr>
            <a:xfrm>
              <a:off x="5032866" y="1148570"/>
              <a:ext cx="3486168" cy="3337172"/>
            </a:xfrm>
            <a:custGeom>
              <a:rect b="b" l="l" r="r" t="t"/>
              <a:pathLst>
                <a:path extrusionOk="0" h="197862" w="206696">
                  <a:moveTo>
                    <a:pt x="75488" y="1"/>
                  </a:moveTo>
                  <a:cubicBezTo>
                    <a:pt x="74077" y="1"/>
                    <a:pt x="72702" y="185"/>
                    <a:pt x="71373" y="614"/>
                  </a:cubicBezTo>
                  <a:cubicBezTo>
                    <a:pt x="61535" y="3820"/>
                    <a:pt x="57582" y="18534"/>
                    <a:pt x="49325" y="24551"/>
                  </a:cubicBezTo>
                  <a:cubicBezTo>
                    <a:pt x="41023" y="30569"/>
                    <a:pt x="25739" y="29866"/>
                    <a:pt x="19721" y="38167"/>
                  </a:cubicBezTo>
                  <a:cubicBezTo>
                    <a:pt x="13748" y="46336"/>
                    <a:pt x="19106" y="60655"/>
                    <a:pt x="15900" y="70493"/>
                  </a:cubicBezTo>
                  <a:cubicBezTo>
                    <a:pt x="12826" y="80024"/>
                    <a:pt x="1" y="88369"/>
                    <a:pt x="1" y="98911"/>
                  </a:cubicBezTo>
                  <a:cubicBezTo>
                    <a:pt x="1" y="109452"/>
                    <a:pt x="12826" y="117841"/>
                    <a:pt x="15900" y="127328"/>
                  </a:cubicBezTo>
                  <a:cubicBezTo>
                    <a:pt x="19106" y="137166"/>
                    <a:pt x="13704" y="151397"/>
                    <a:pt x="19721" y="159698"/>
                  </a:cubicBezTo>
                  <a:cubicBezTo>
                    <a:pt x="25739" y="167955"/>
                    <a:pt x="41111" y="167297"/>
                    <a:pt x="49325" y="173270"/>
                  </a:cubicBezTo>
                  <a:cubicBezTo>
                    <a:pt x="57538" y="179243"/>
                    <a:pt x="61535" y="194045"/>
                    <a:pt x="71373" y="197251"/>
                  </a:cubicBezTo>
                  <a:cubicBezTo>
                    <a:pt x="72697" y="197678"/>
                    <a:pt x="74066" y="197862"/>
                    <a:pt x="75472" y="197862"/>
                  </a:cubicBezTo>
                  <a:cubicBezTo>
                    <a:pt x="84184" y="197862"/>
                    <a:pt x="94271" y="190795"/>
                    <a:pt x="103348" y="190795"/>
                  </a:cubicBezTo>
                  <a:cubicBezTo>
                    <a:pt x="112387" y="190795"/>
                    <a:pt x="122501" y="197862"/>
                    <a:pt x="131194" y="197862"/>
                  </a:cubicBezTo>
                  <a:cubicBezTo>
                    <a:pt x="132596" y="197862"/>
                    <a:pt x="133961" y="197678"/>
                    <a:pt x="135279" y="197251"/>
                  </a:cubicBezTo>
                  <a:cubicBezTo>
                    <a:pt x="145118" y="194045"/>
                    <a:pt x="149158" y="179243"/>
                    <a:pt x="157328" y="173270"/>
                  </a:cubicBezTo>
                  <a:cubicBezTo>
                    <a:pt x="165629" y="167253"/>
                    <a:pt x="181001" y="167868"/>
                    <a:pt x="186931" y="159654"/>
                  </a:cubicBezTo>
                  <a:cubicBezTo>
                    <a:pt x="192904" y="151485"/>
                    <a:pt x="187546" y="137166"/>
                    <a:pt x="190752" y="127328"/>
                  </a:cubicBezTo>
                  <a:cubicBezTo>
                    <a:pt x="193827" y="117841"/>
                    <a:pt x="206696" y="109452"/>
                    <a:pt x="206696" y="98911"/>
                  </a:cubicBezTo>
                  <a:cubicBezTo>
                    <a:pt x="206696" y="88369"/>
                    <a:pt x="193827" y="80024"/>
                    <a:pt x="190752" y="70493"/>
                  </a:cubicBezTo>
                  <a:cubicBezTo>
                    <a:pt x="187546" y="60699"/>
                    <a:pt x="192904" y="46380"/>
                    <a:pt x="186931" y="38167"/>
                  </a:cubicBezTo>
                  <a:cubicBezTo>
                    <a:pt x="180914" y="29866"/>
                    <a:pt x="165629" y="30612"/>
                    <a:pt x="157328" y="24551"/>
                  </a:cubicBezTo>
                  <a:cubicBezTo>
                    <a:pt x="149158" y="18578"/>
                    <a:pt x="145118" y="3820"/>
                    <a:pt x="135279" y="614"/>
                  </a:cubicBezTo>
                  <a:cubicBezTo>
                    <a:pt x="133956" y="185"/>
                    <a:pt x="132585" y="1"/>
                    <a:pt x="131178" y="1"/>
                  </a:cubicBezTo>
                  <a:cubicBezTo>
                    <a:pt x="122488" y="1"/>
                    <a:pt x="112382" y="7027"/>
                    <a:pt x="103348" y="7027"/>
                  </a:cubicBezTo>
                  <a:cubicBezTo>
                    <a:pt x="94277" y="7027"/>
                    <a:pt x="84197" y="1"/>
                    <a:pt x="75488" y="1"/>
                  </a:cubicBezTo>
                  <a:close/>
                </a:path>
              </a:pathLst>
            </a:custGeom>
            <a:solidFill>
              <a:srgbClr val="22292E">
                <a:alpha val="3294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48" name="Google Shape;1048;p1"/>
            <p:cNvGrpSpPr/>
            <p:nvPr/>
          </p:nvGrpSpPr>
          <p:grpSpPr>
            <a:xfrm>
              <a:off x="4970647" y="1057425"/>
              <a:ext cx="1717162" cy="2435002"/>
              <a:chOff x="2530828" y="1079780"/>
              <a:chExt cx="1675301" cy="2375642"/>
            </a:xfrm>
          </p:grpSpPr>
          <p:grpSp>
            <p:nvGrpSpPr>
              <p:cNvPr id="1049" name="Google Shape;1049;p1"/>
              <p:cNvGrpSpPr/>
              <p:nvPr/>
            </p:nvGrpSpPr>
            <p:grpSpPr>
              <a:xfrm>
                <a:off x="2711504" y="1079780"/>
                <a:ext cx="1225042" cy="2124851"/>
                <a:chOff x="2711504" y="1079780"/>
                <a:chExt cx="1225042" cy="2124851"/>
              </a:xfrm>
            </p:grpSpPr>
            <p:sp>
              <p:nvSpPr>
                <p:cNvPr id="1050" name="Google Shape;1050;p1"/>
                <p:cNvSpPr/>
                <p:nvPr/>
              </p:nvSpPr>
              <p:spPr>
                <a:xfrm>
                  <a:off x="2711504" y="1079780"/>
                  <a:ext cx="198052" cy="248635"/>
                </a:xfrm>
                <a:custGeom>
                  <a:rect b="b" l="l" r="r" t="t"/>
                  <a:pathLst>
                    <a:path extrusionOk="0" h="15110" w="12036">
                      <a:moveTo>
                        <a:pt x="1" y="1"/>
                      </a:moveTo>
                      <a:lnTo>
                        <a:pt x="2284" y="15110"/>
                      </a:lnTo>
                      <a:lnTo>
                        <a:pt x="12035" y="979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1" name="Google Shape;1051;p1"/>
                <p:cNvSpPr/>
                <p:nvPr/>
              </p:nvSpPr>
              <p:spPr>
                <a:xfrm>
                  <a:off x="2742588" y="1228665"/>
                  <a:ext cx="1193958" cy="1975966"/>
                </a:xfrm>
                <a:custGeom>
                  <a:rect b="b" l="l" r="r" t="t"/>
                  <a:pathLst>
                    <a:path extrusionOk="0" h="120083" w="72559">
                      <a:moveTo>
                        <a:pt x="9751" y="1"/>
                      </a:moveTo>
                      <a:lnTo>
                        <a:pt x="0" y="5359"/>
                      </a:lnTo>
                      <a:lnTo>
                        <a:pt x="62808" y="120082"/>
                      </a:lnTo>
                      <a:lnTo>
                        <a:pt x="72559" y="114768"/>
                      </a:lnTo>
                      <a:lnTo>
                        <a:pt x="9751" y="1"/>
                      </a:lnTo>
                      <a:close/>
                    </a:path>
                  </a:pathLst>
                </a:custGeom>
                <a:solidFill>
                  <a:srgbClr val="009A9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2" name="Google Shape;1052;p1"/>
                <p:cNvSpPr/>
                <p:nvPr/>
              </p:nvSpPr>
              <p:spPr>
                <a:xfrm>
                  <a:off x="2711504" y="1079780"/>
                  <a:ext cx="62167" cy="78079"/>
                </a:xfrm>
                <a:custGeom>
                  <a:rect b="b" l="l" r="r" t="t"/>
                  <a:pathLst>
                    <a:path extrusionOk="0" h="4745" w="3778">
                      <a:moveTo>
                        <a:pt x="1" y="1"/>
                      </a:moveTo>
                      <a:lnTo>
                        <a:pt x="703" y="4744"/>
                      </a:lnTo>
                      <a:lnTo>
                        <a:pt x="3778" y="307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22292E"/>
                </a:solidFill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3" name="Google Shape;1053;p1"/>
              <p:cNvGrpSpPr/>
              <p:nvPr/>
            </p:nvGrpSpPr>
            <p:grpSpPr>
              <a:xfrm>
                <a:off x="2530828" y="1372498"/>
                <a:ext cx="1301640" cy="2082924"/>
                <a:chOff x="2530828" y="1372498"/>
                <a:chExt cx="1301640" cy="2082924"/>
              </a:xfrm>
            </p:grpSpPr>
            <p:sp>
              <p:nvSpPr>
                <p:cNvPr id="1054" name="Google Shape;1054;p1"/>
                <p:cNvSpPr/>
                <p:nvPr/>
              </p:nvSpPr>
              <p:spPr>
                <a:xfrm>
                  <a:off x="2530828" y="1372498"/>
                  <a:ext cx="204536" cy="247187"/>
                </a:xfrm>
                <a:custGeom>
                  <a:rect b="b" l="l" r="r" t="t"/>
                  <a:pathLst>
                    <a:path extrusionOk="0" h="15022" w="12430">
                      <a:moveTo>
                        <a:pt x="0" y="0"/>
                      </a:moveTo>
                      <a:lnTo>
                        <a:pt x="2899" y="15021"/>
                      </a:lnTo>
                      <a:lnTo>
                        <a:pt x="12430" y="93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5" name="Google Shape;1055;p1"/>
                <p:cNvSpPr/>
                <p:nvPr/>
              </p:nvSpPr>
              <p:spPr>
                <a:xfrm>
                  <a:off x="2571291" y="1514143"/>
                  <a:ext cx="1261177" cy="1941279"/>
                </a:xfrm>
                <a:custGeom>
                  <a:rect b="b" l="l" r="r" t="t"/>
                  <a:pathLst>
                    <a:path extrusionOk="0" h="117975" w="76644">
                      <a:moveTo>
                        <a:pt x="9532" y="1"/>
                      </a:moveTo>
                      <a:lnTo>
                        <a:pt x="1" y="5710"/>
                      </a:lnTo>
                      <a:lnTo>
                        <a:pt x="67113" y="117974"/>
                      </a:lnTo>
                      <a:lnTo>
                        <a:pt x="76644" y="112308"/>
                      </a:lnTo>
                      <a:lnTo>
                        <a:pt x="9532" y="1"/>
                      </a:lnTo>
                      <a:close/>
                    </a:path>
                  </a:pathLst>
                </a:custGeom>
                <a:solidFill>
                  <a:srgbClr val="F8B45B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6" name="Google Shape;1056;p1"/>
                <p:cNvSpPr/>
                <p:nvPr/>
              </p:nvSpPr>
              <p:spPr>
                <a:xfrm>
                  <a:off x="2697781" y="1577396"/>
                  <a:ext cx="1056641" cy="1749002"/>
                </a:xfrm>
                <a:custGeom>
                  <a:rect b="b" l="l" r="r" t="t"/>
                  <a:pathLst>
                    <a:path extrusionOk="0" h="106290" w="64214">
                      <a:moveTo>
                        <a:pt x="729" y="1"/>
                      </a:moveTo>
                      <a:cubicBezTo>
                        <a:pt x="616" y="1"/>
                        <a:pt x="500" y="35"/>
                        <a:pt x="395" y="110"/>
                      </a:cubicBezTo>
                      <a:cubicBezTo>
                        <a:pt x="88" y="285"/>
                        <a:pt x="0" y="681"/>
                        <a:pt x="176" y="988"/>
                      </a:cubicBezTo>
                      <a:lnTo>
                        <a:pt x="62896" y="105961"/>
                      </a:lnTo>
                      <a:cubicBezTo>
                        <a:pt x="63011" y="106163"/>
                        <a:pt x="63222" y="106289"/>
                        <a:pt x="63453" y="106289"/>
                      </a:cubicBezTo>
                      <a:cubicBezTo>
                        <a:pt x="63573" y="106289"/>
                        <a:pt x="63698" y="106255"/>
                        <a:pt x="63818" y="106180"/>
                      </a:cubicBezTo>
                      <a:cubicBezTo>
                        <a:pt x="64126" y="106005"/>
                        <a:pt x="64213" y="105609"/>
                        <a:pt x="64038" y="105302"/>
                      </a:cubicBezTo>
                      <a:lnTo>
                        <a:pt x="1274" y="329"/>
                      </a:lnTo>
                      <a:cubicBezTo>
                        <a:pt x="1158" y="127"/>
                        <a:pt x="947" y="1"/>
                        <a:pt x="729" y="1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7" name="Google Shape;1057;p1"/>
                <p:cNvSpPr/>
                <p:nvPr/>
              </p:nvSpPr>
              <p:spPr>
                <a:xfrm>
                  <a:off x="2642130" y="1610240"/>
                  <a:ext cx="1056641" cy="1749084"/>
                </a:xfrm>
                <a:custGeom>
                  <a:rect b="b" l="l" r="r" t="t"/>
                  <a:pathLst>
                    <a:path extrusionOk="0" h="106295" w="64214">
                      <a:moveTo>
                        <a:pt x="732" y="1"/>
                      </a:moveTo>
                      <a:cubicBezTo>
                        <a:pt x="617" y="1"/>
                        <a:pt x="501" y="30"/>
                        <a:pt x="395" y="90"/>
                      </a:cubicBezTo>
                      <a:cubicBezTo>
                        <a:pt x="88" y="310"/>
                        <a:pt x="0" y="705"/>
                        <a:pt x="176" y="1012"/>
                      </a:cubicBezTo>
                      <a:lnTo>
                        <a:pt x="62896" y="105985"/>
                      </a:lnTo>
                      <a:cubicBezTo>
                        <a:pt x="63011" y="106187"/>
                        <a:pt x="63221" y="106294"/>
                        <a:pt x="63439" y="106294"/>
                      </a:cubicBezTo>
                      <a:cubicBezTo>
                        <a:pt x="63553" y="106294"/>
                        <a:pt x="63669" y="106265"/>
                        <a:pt x="63774" y="106205"/>
                      </a:cubicBezTo>
                      <a:cubicBezTo>
                        <a:pt x="64082" y="106029"/>
                        <a:pt x="64213" y="105634"/>
                        <a:pt x="64038" y="105326"/>
                      </a:cubicBezTo>
                      <a:lnTo>
                        <a:pt x="1318" y="310"/>
                      </a:lnTo>
                      <a:cubicBezTo>
                        <a:pt x="1173" y="108"/>
                        <a:pt x="953" y="1"/>
                        <a:pt x="732" y="1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8" name="Google Shape;1058;p1"/>
                <p:cNvSpPr/>
                <p:nvPr/>
              </p:nvSpPr>
              <p:spPr>
                <a:xfrm>
                  <a:off x="2530828" y="1372498"/>
                  <a:ext cx="64339" cy="77339"/>
                </a:xfrm>
                <a:custGeom>
                  <a:rect b="b" l="l" r="r" t="t"/>
                  <a:pathLst>
                    <a:path extrusionOk="0" h="4700" w="3910">
                      <a:moveTo>
                        <a:pt x="0" y="0"/>
                      </a:moveTo>
                      <a:lnTo>
                        <a:pt x="922" y="4700"/>
                      </a:lnTo>
                      <a:lnTo>
                        <a:pt x="3909" y="29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2292E"/>
                </a:solidFill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59" name="Google Shape;1059;p1"/>
              <p:cNvGrpSpPr/>
              <p:nvPr/>
            </p:nvGrpSpPr>
            <p:grpSpPr>
              <a:xfrm>
                <a:off x="2812686" y="1082676"/>
                <a:ext cx="1393443" cy="2147246"/>
                <a:chOff x="2812686" y="1082676"/>
                <a:chExt cx="1393443" cy="2147246"/>
              </a:xfrm>
            </p:grpSpPr>
            <p:sp>
              <p:nvSpPr>
                <p:cNvPr id="1060" name="Google Shape;1060;p1"/>
                <p:cNvSpPr/>
                <p:nvPr/>
              </p:nvSpPr>
              <p:spPr>
                <a:xfrm>
                  <a:off x="2869785" y="1290980"/>
                  <a:ext cx="990147" cy="1787013"/>
                </a:xfrm>
                <a:custGeom>
                  <a:rect b="b" l="l" r="r" t="t"/>
                  <a:pathLst>
                    <a:path extrusionOk="0" h="108600" w="60173">
                      <a:moveTo>
                        <a:pt x="737" y="0"/>
                      </a:moveTo>
                      <a:cubicBezTo>
                        <a:pt x="636" y="0"/>
                        <a:pt x="534" y="25"/>
                        <a:pt x="440" y="79"/>
                      </a:cubicBezTo>
                      <a:cubicBezTo>
                        <a:pt x="88" y="254"/>
                        <a:pt x="0" y="650"/>
                        <a:pt x="176" y="1001"/>
                      </a:cubicBezTo>
                      <a:lnTo>
                        <a:pt x="58855" y="108258"/>
                      </a:lnTo>
                      <a:cubicBezTo>
                        <a:pt x="58977" y="108471"/>
                        <a:pt x="59205" y="108600"/>
                        <a:pt x="59451" y="108600"/>
                      </a:cubicBezTo>
                      <a:cubicBezTo>
                        <a:pt x="59559" y="108600"/>
                        <a:pt x="59670" y="108575"/>
                        <a:pt x="59778" y="108521"/>
                      </a:cubicBezTo>
                      <a:cubicBezTo>
                        <a:pt x="60085" y="108345"/>
                        <a:pt x="60173" y="107950"/>
                        <a:pt x="59997" y="107643"/>
                      </a:cubicBezTo>
                      <a:lnTo>
                        <a:pt x="1318" y="342"/>
                      </a:lnTo>
                      <a:cubicBezTo>
                        <a:pt x="1196" y="129"/>
                        <a:pt x="968" y="0"/>
                        <a:pt x="737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1"/>
                <p:cNvSpPr/>
                <p:nvPr/>
              </p:nvSpPr>
              <p:spPr>
                <a:xfrm>
                  <a:off x="2812686" y="1322047"/>
                  <a:ext cx="990887" cy="1787029"/>
                </a:xfrm>
                <a:custGeom>
                  <a:rect b="b" l="l" r="r" t="t"/>
                  <a:pathLst>
                    <a:path extrusionOk="0" h="108601" w="60218">
                      <a:moveTo>
                        <a:pt x="739" y="1"/>
                      </a:moveTo>
                      <a:cubicBezTo>
                        <a:pt x="636" y="1"/>
                        <a:pt x="534" y="26"/>
                        <a:pt x="440" y="79"/>
                      </a:cubicBezTo>
                      <a:cubicBezTo>
                        <a:pt x="132" y="255"/>
                        <a:pt x="1" y="650"/>
                        <a:pt x="176" y="958"/>
                      </a:cubicBezTo>
                      <a:lnTo>
                        <a:pt x="58899" y="108258"/>
                      </a:lnTo>
                      <a:cubicBezTo>
                        <a:pt x="59021" y="108472"/>
                        <a:pt x="59249" y="108601"/>
                        <a:pt x="59480" y="108601"/>
                      </a:cubicBezTo>
                      <a:cubicBezTo>
                        <a:pt x="59582" y="108601"/>
                        <a:pt x="59684" y="108576"/>
                        <a:pt x="59778" y="108522"/>
                      </a:cubicBezTo>
                      <a:cubicBezTo>
                        <a:pt x="60085" y="108346"/>
                        <a:pt x="60217" y="107951"/>
                        <a:pt x="60041" y="107643"/>
                      </a:cubicBezTo>
                      <a:lnTo>
                        <a:pt x="1362" y="343"/>
                      </a:lnTo>
                      <a:cubicBezTo>
                        <a:pt x="1210" y="129"/>
                        <a:pt x="973" y="1"/>
                        <a:pt x="739" y="1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1"/>
                <p:cNvSpPr/>
                <p:nvPr/>
              </p:nvSpPr>
              <p:spPr>
                <a:xfrm>
                  <a:off x="3022997" y="1082676"/>
                  <a:ext cx="195880" cy="250083"/>
                </a:xfrm>
                <a:custGeom>
                  <a:rect b="b" l="l" r="r" t="t"/>
                  <a:pathLst>
                    <a:path extrusionOk="0" h="15198" w="11904">
                      <a:moveTo>
                        <a:pt x="1" y="0"/>
                      </a:moveTo>
                      <a:lnTo>
                        <a:pt x="2021" y="15197"/>
                      </a:lnTo>
                      <a:lnTo>
                        <a:pt x="11903" y="1005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1"/>
                <p:cNvSpPr/>
                <p:nvPr/>
              </p:nvSpPr>
              <p:spPr>
                <a:xfrm>
                  <a:off x="3049737" y="1235889"/>
                  <a:ext cx="1156392" cy="1994033"/>
                </a:xfrm>
                <a:custGeom>
                  <a:rect b="b" l="l" r="r" t="t"/>
                  <a:pathLst>
                    <a:path extrusionOk="0" h="121181" w="70276">
                      <a:moveTo>
                        <a:pt x="9883" y="1"/>
                      </a:moveTo>
                      <a:lnTo>
                        <a:pt x="1" y="5140"/>
                      </a:lnTo>
                      <a:lnTo>
                        <a:pt x="60437" y="121181"/>
                      </a:lnTo>
                      <a:lnTo>
                        <a:pt x="70275" y="116042"/>
                      </a:lnTo>
                      <a:lnTo>
                        <a:pt x="9883" y="1"/>
                      </a:lnTo>
                      <a:close/>
                    </a:path>
                  </a:pathLst>
                </a:custGeom>
                <a:solidFill>
                  <a:srgbClr val="D55D7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1"/>
                <p:cNvSpPr/>
                <p:nvPr/>
              </p:nvSpPr>
              <p:spPr>
                <a:xfrm>
                  <a:off x="3176950" y="1298204"/>
                  <a:ext cx="954012" cy="1806512"/>
                </a:xfrm>
                <a:custGeom>
                  <a:rect b="b" l="l" r="r" t="t"/>
                  <a:pathLst>
                    <a:path extrusionOk="0" h="109785" w="57977">
                      <a:moveTo>
                        <a:pt x="765" y="0"/>
                      </a:moveTo>
                      <a:cubicBezTo>
                        <a:pt x="658" y="0"/>
                        <a:pt x="547" y="25"/>
                        <a:pt x="439" y="79"/>
                      </a:cubicBezTo>
                      <a:cubicBezTo>
                        <a:pt x="132" y="211"/>
                        <a:pt x="0" y="606"/>
                        <a:pt x="176" y="957"/>
                      </a:cubicBezTo>
                      <a:lnTo>
                        <a:pt x="56659" y="109400"/>
                      </a:lnTo>
                      <a:cubicBezTo>
                        <a:pt x="56782" y="109646"/>
                        <a:pt x="57014" y="109785"/>
                        <a:pt x="57247" y="109785"/>
                      </a:cubicBezTo>
                      <a:cubicBezTo>
                        <a:pt x="57346" y="109785"/>
                        <a:pt x="57446" y="109760"/>
                        <a:pt x="57537" y="109707"/>
                      </a:cubicBezTo>
                      <a:cubicBezTo>
                        <a:pt x="57889" y="109532"/>
                        <a:pt x="57977" y="109136"/>
                        <a:pt x="57845" y="108829"/>
                      </a:cubicBezTo>
                      <a:lnTo>
                        <a:pt x="1318" y="342"/>
                      </a:lnTo>
                      <a:cubicBezTo>
                        <a:pt x="1226" y="129"/>
                        <a:pt x="1008" y="0"/>
                        <a:pt x="765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1"/>
                <p:cNvSpPr/>
                <p:nvPr/>
              </p:nvSpPr>
              <p:spPr>
                <a:xfrm>
                  <a:off x="3119851" y="1327839"/>
                  <a:ext cx="954012" cy="1806529"/>
                </a:xfrm>
                <a:custGeom>
                  <a:rect b="b" l="l" r="r" t="t"/>
                  <a:pathLst>
                    <a:path extrusionOk="0" h="109786" w="57977">
                      <a:moveTo>
                        <a:pt x="737" y="0"/>
                      </a:moveTo>
                      <a:cubicBezTo>
                        <a:pt x="636" y="0"/>
                        <a:pt x="533" y="25"/>
                        <a:pt x="439" y="79"/>
                      </a:cubicBezTo>
                      <a:cubicBezTo>
                        <a:pt x="132" y="254"/>
                        <a:pt x="0" y="650"/>
                        <a:pt x="176" y="957"/>
                      </a:cubicBezTo>
                      <a:lnTo>
                        <a:pt x="56659" y="109444"/>
                      </a:lnTo>
                      <a:cubicBezTo>
                        <a:pt x="56781" y="109657"/>
                        <a:pt x="57009" y="109786"/>
                        <a:pt x="57240" y="109786"/>
                      </a:cubicBezTo>
                      <a:cubicBezTo>
                        <a:pt x="57341" y="109786"/>
                        <a:pt x="57444" y="109761"/>
                        <a:pt x="57538" y="109707"/>
                      </a:cubicBezTo>
                      <a:cubicBezTo>
                        <a:pt x="57845" y="109531"/>
                        <a:pt x="57977" y="109136"/>
                        <a:pt x="57801" y="108829"/>
                      </a:cubicBezTo>
                      <a:lnTo>
                        <a:pt x="1318" y="342"/>
                      </a:lnTo>
                      <a:cubicBezTo>
                        <a:pt x="1196" y="129"/>
                        <a:pt x="968" y="0"/>
                        <a:pt x="737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6" name="Google Shape;1066;p1"/>
                <p:cNvSpPr/>
                <p:nvPr/>
              </p:nvSpPr>
              <p:spPr>
                <a:xfrm>
                  <a:off x="3022997" y="1082676"/>
                  <a:ext cx="61459" cy="78787"/>
                </a:xfrm>
                <a:custGeom>
                  <a:rect b="b" l="l" r="r" t="t"/>
                  <a:pathLst>
                    <a:path extrusionOk="0" h="4788" w="3735">
                      <a:moveTo>
                        <a:pt x="1" y="0"/>
                      </a:moveTo>
                      <a:lnTo>
                        <a:pt x="660" y="4788"/>
                      </a:lnTo>
                      <a:lnTo>
                        <a:pt x="3734" y="316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22292E"/>
                </a:solidFill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67" name="Google Shape;1067;p1"/>
            <p:cNvGrpSpPr/>
            <p:nvPr/>
          </p:nvGrpSpPr>
          <p:grpSpPr>
            <a:xfrm>
              <a:off x="5370661" y="1549242"/>
              <a:ext cx="2828354" cy="2275786"/>
              <a:chOff x="2716320" y="992879"/>
              <a:chExt cx="3645726" cy="2933469"/>
            </a:xfrm>
          </p:grpSpPr>
          <p:sp>
            <p:nvSpPr>
              <p:cNvPr id="1068" name="Google Shape;1068;p1"/>
              <p:cNvSpPr/>
              <p:nvPr/>
            </p:nvSpPr>
            <p:spPr>
              <a:xfrm>
                <a:off x="3824926" y="3032798"/>
                <a:ext cx="253079" cy="151400"/>
              </a:xfrm>
              <a:custGeom>
                <a:rect b="b" l="l" r="r" t="t"/>
                <a:pathLst>
                  <a:path extrusionOk="0" h="6964" w="11641">
                    <a:moveTo>
                      <a:pt x="10749" y="1"/>
                    </a:moveTo>
                    <a:cubicBezTo>
                      <a:pt x="10632" y="1"/>
                      <a:pt x="10515" y="26"/>
                      <a:pt x="10410" y="78"/>
                    </a:cubicBezTo>
                    <a:lnTo>
                      <a:pt x="528" y="5524"/>
                    </a:lnTo>
                    <a:cubicBezTo>
                      <a:pt x="133" y="5700"/>
                      <a:pt x="1" y="6183"/>
                      <a:pt x="220" y="6579"/>
                    </a:cubicBezTo>
                    <a:cubicBezTo>
                      <a:pt x="344" y="6825"/>
                      <a:pt x="618" y="6963"/>
                      <a:pt x="908" y="6963"/>
                    </a:cubicBezTo>
                    <a:cubicBezTo>
                      <a:pt x="1031" y="6963"/>
                      <a:pt x="1157" y="6938"/>
                      <a:pt x="1275" y="6886"/>
                    </a:cubicBezTo>
                    <a:lnTo>
                      <a:pt x="11157" y="1440"/>
                    </a:lnTo>
                    <a:cubicBezTo>
                      <a:pt x="11508" y="1264"/>
                      <a:pt x="11640" y="781"/>
                      <a:pt x="11464" y="386"/>
                    </a:cubicBezTo>
                    <a:cubicBezTo>
                      <a:pt x="11310" y="139"/>
                      <a:pt x="11026" y="1"/>
                      <a:pt x="10749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1"/>
              <p:cNvSpPr/>
              <p:nvPr/>
            </p:nvSpPr>
            <p:spPr>
              <a:xfrm>
                <a:off x="3692201" y="3356576"/>
                <a:ext cx="249253" cy="159618"/>
              </a:xfrm>
              <a:custGeom>
                <a:rect b="b" l="l" r="r" t="t"/>
                <a:pathLst>
                  <a:path extrusionOk="0" h="7342" w="11465">
                    <a:moveTo>
                      <a:pt x="10588" y="1"/>
                    </a:moveTo>
                    <a:cubicBezTo>
                      <a:pt x="10440" y="1"/>
                      <a:pt x="10288" y="40"/>
                      <a:pt x="10147" y="118"/>
                    </a:cubicBezTo>
                    <a:lnTo>
                      <a:pt x="484" y="5872"/>
                    </a:lnTo>
                    <a:cubicBezTo>
                      <a:pt x="132" y="6092"/>
                      <a:pt x="1" y="6575"/>
                      <a:pt x="220" y="6970"/>
                    </a:cubicBezTo>
                    <a:cubicBezTo>
                      <a:pt x="367" y="7204"/>
                      <a:pt x="630" y="7341"/>
                      <a:pt x="894" y="7341"/>
                    </a:cubicBezTo>
                    <a:cubicBezTo>
                      <a:pt x="1026" y="7341"/>
                      <a:pt x="1157" y="7307"/>
                      <a:pt x="1274" y="7234"/>
                    </a:cubicBezTo>
                    <a:lnTo>
                      <a:pt x="10981" y="1436"/>
                    </a:lnTo>
                    <a:cubicBezTo>
                      <a:pt x="11332" y="1217"/>
                      <a:pt x="11464" y="733"/>
                      <a:pt x="11245" y="382"/>
                    </a:cubicBezTo>
                    <a:cubicBezTo>
                      <a:pt x="11103" y="128"/>
                      <a:pt x="10853" y="1"/>
                      <a:pt x="1058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1"/>
              <p:cNvSpPr/>
              <p:nvPr/>
            </p:nvSpPr>
            <p:spPr>
              <a:xfrm>
                <a:off x="4179185" y="3070060"/>
                <a:ext cx="255927" cy="147030"/>
              </a:xfrm>
              <a:custGeom>
                <a:rect b="b" l="l" r="r" t="t"/>
                <a:pathLst>
                  <a:path extrusionOk="0" h="6763" w="11772">
                    <a:moveTo>
                      <a:pt x="10872" y="1"/>
                    </a:moveTo>
                    <a:cubicBezTo>
                      <a:pt x="10758" y="1"/>
                      <a:pt x="10644" y="26"/>
                      <a:pt x="10542" y="77"/>
                    </a:cubicBezTo>
                    <a:lnTo>
                      <a:pt x="528" y="5304"/>
                    </a:lnTo>
                    <a:cubicBezTo>
                      <a:pt x="132" y="5479"/>
                      <a:pt x="1" y="5963"/>
                      <a:pt x="176" y="6358"/>
                    </a:cubicBezTo>
                    <a:cubicBezTo>
                      <a:pt x="329" y="6603"/>
                      <a:pt x="589" y="6762"/>
                      <a:pt x="866" y="6762"/>
                    </a:cubicBezTo>
                    <a:cubicBezTo>
                      <a:pt x="987" y="6762"/>
                      <a:pt x="1111" y="6732"/>
                      <a:pt x="1231" y="6665"/>
                    </a:cubicBezTo>
                    <a:lnTo>
                      <a:pt x="11245" y="1483"/>
                    </a:lnTo>
                    <a:cubicBezTo>
                      <a:pt x="11640" y="1263"/>
                      <a:pt x="11772" y="780"/>
                      <a:pt x="11552" y="428"/>
                    </a:cubicBezTo>
                    <a:cubicBezTo>
                      <a:pt x="11428" y="148"/>
                      <a:pt x="11149" y="1"/>
                      <a:pt x="10872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1"/>
              <p:cNvSpPr/>
              <p:nvPr/>
            </p:nvSpPr>
            <p:spPr>
              <a:xfrm>
                <a:off x="2716320" y="1029251"/>
                <a:ext cx="3645726" cy="2897097"/>
              </a:xfrm>
              <a:custGeom>
                <a:rect b="b" l="l" r="r" t="t"/>
                <a:pathLst>
                  <a:path extrusionOk="0" h="133259" w="167694">
                    <a:moveTo>
                      <a:pt x="9268" y="1"/>
                    </a:moveTo>
                    <a:lnTo>
                      <a:pt x="1" y="121180"/>
                    </a:lnTo>
                    <a:lnTo>
                      <a:pt x="158426" y="133259"/>
                    </a:lnTo>
                    <a:lnTo>
                      <a:pt x="167694" y="12079"/>
                    </a:lnTo>
                    <a:lnTo>
                      <a:pt x="9268" y="1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1"/>
              <p:cNvSpPr/>
              <p:nvPr/>
            </p:nvSpPr>
            <p:spPr>
              <a:xfrm>
                <a:off x="2759301" y="1055035"/>
                <a:ext cx="3562634" cy="2819766"/>
              </a:xfrm>
              <a:custGeom>
                <a:rect b="b" l="l" r="r" t="t"/>
                <a:pathLst>
                  <a:path extrusionOk="0" h="129702" w="163872">
                    <a:moveTo>
                      <a:pt x="8960" y="1"/>
                    </a:moveTo>
                    <a:lnTo>
                      <a:pt x="0" y="117886"/>
                    </a:lnTo>
                    <a:lnTo>
                      <a:pt x="154868" y="129701"/>
                    </a:lnTo>
                    <a:lnTo>
                      <a:pt x="163872" y="11816"/>
                    </a:lnTo>
                    <a:lnTo>
                      <a:pt x="896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1"/>
              <p:cNvSpPr/>
              <p:nvPr/>
            </p:nvSpPr>
            <p:spPr>
              <a:xfrm>
                <a:off x="2960769" y="1275612"/>
                <a:ext cx="3331578" cy="262602"/>
              </a:xfrm>
              <a:custGeom>
                <a:rect b="b" l="l" r="r" t="t"/>
                <a:pathLst>
                  <a:path extrusionOk="0" h="12079" w="153244">
                    <a:moveTo>
                      <a:pt x="45" y="1"/>
                    </a:moveTo>
                    <a:lnTo>
                      <a:pt x="1" y="440"/>
                    </a:lnTo>
                    <a:lnTo>
                      <a:pt x="153199" y="12079"/>
                    </a:lnTo>
                    <a:lnTo>
                      <a:pt x="153243" y="11640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1"/>
              <p:cNvSpPr/>
              <p:nvPr/>
            </p:nvSpPr>
            <p:spPr>
              <a:xfrm>
                <a:off x="5430081" y="1323876"/>
                <a:ext cx="105158" cy="88440"/>
              </a:xfrm>
              <a:custGeom>
                <a:rect b="b" l="l" r="r" t="t"/>
                <a:pathLst>
                  <a:path extrusionOk="0" h="4068" w="4837">
                    <a:moveTo>
                      <a:pt x="2687" y="1"/>
                    </a:moveTo>
                    <a:cubicBezTo>
                      <a:pt x="2229" y="1"/>
                      <a:pt x="1761" y="156"/>
                      <a:pt x="1362" y="504"/>
                    </a:cubicBezTo>
                    <a:cubicBezTo>
                      <a:pt x="0" y="1690"/>
                      <a:pt x="791" y="3973"/>
                      <a:pt x="2591" y="4061"/>
                    </a:cubicBezTo>
                    <a:cubicBezTo>
                      <a:pt x="2645" y="4066"/>
                      <a:pt x="2697" y="4068"/>
                      <a:pt x="2750" y="4068"/>
                    </a:cubicBezTo>
                    <a:cubicBezTo>
                      <a:pt x="3781" y="4068"/>
                      <a:pt x="4660" y="3259"/>
                      <a:pt x="4744" y="2173"/>
                    </a:cubicBezTo>
                    <a:cubicBezTo>
                      <a:pt x="4837" y="900"/>
                      <a:pt x="3789" y="1"/>
                      <a:pt x="2687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1"/>
              <p:cNvSpPr/>
              <p:nvPr/>
            </p:nvSpPr>
            <p:spPr>
              <a:xfrm>
                <a:off x="5179893" y="1304810"/>
                <a:ext cx="105180" cy="89266"/>
              </a:xfrm>
              <a:custGeom>
                <a:rect b="b" l="l" r="r" t="t"/>
                <a:pathLst>
                  <a:path extrusionOk="0" h="4106" w="4838">
                    <a:moveTo>
                      <a:pt x="2682" y="0"/>
                    </a:moveTo>
                    <a:cubicBezTo>
                      <a:pt x="2226" y="0"/>
                      <a:pt x="1760" y="156"/>
                      <a:pt x="1362" y="502"/>
                    </a:cubicBezTo>
                    <a:cubicBezTo>
                      <a:pt x="1" y="1732"/>
                      <a:pt x="791" y="3972"/>
                      <a:pt x="2592" y="4104"/>
                    </a:cubicBezTo>
                    <a:cubicBezTo>
                      <a:pt x="2621" y="4105"/>
                      <a:pt x="2649" y="4105"/>
                      <a:pt x="2678" y="4105"/>
                    </a:cubicBezTo>
                    <a:cubicBezTo>
                      <a:pt x="3780" y="4105"/>
                      <a:pt x="4658" y="3286"/>
                      <a:pt x="4744" y="2215"/>
                    </a:cubicBezTo>
                    <a:cubicBezTo>
                      <a:pt x="4837" y="910"/>
                      <a:pt x="3787" y="0"/>
                      <a:pt x="2682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1"/>
              <p:cNvSpPr/>
              <p:nvPr/>
            </p:nvSpPr>
            <p:spPr>
              <a:xfrm>
                <a:off x="4939271" y="1286635"/>
                <a:ext cx="105158" cy="88440"/>
              </a:xfrm>
              <a:custGeom>
                <a:rect b="b" l="l" r="r" t="t"/>
                <a:pathLst>
                  <a:path extrusionOk="0" h="4068" w="4837">
                    <a:moveTo>
                      <a:pt x="2706" y="1"/>
                    </a:moveTo>
                    <a:cubicBezTo>
                      <a:pt x="2247" y="1"/>
                      <a:pt x="1774" y="156"/>
                      <a:pt x="1362" y="504"/>
                    </a:cubicBezTo>
                    <a:cubicBezTo>
                      <a:pt x="0" y="1690"/>
                      <a:pt x="791" y="3930"/>
                      <a:pt x="2592" y="4061"/>
                    </a:cubicBezTo>
                    <a:cubicBezTo>
                      <a:pt x="2645" y="4065"/>
                      <a:pt x="2697" y="4067"/>
                      <a:pt x="2749" y="4067"/>
                    </a:cubicBezTo>
                    <a:cubicBezTo>
                      <a:pt x="3821" y="4067"/>
                      <a:pt x="4702" y="3220"/>
                      <a:pt x="4744" y="2173"/>
                    </a:cubicBezTo>
                    <a:cubicBezTo>
                      <a:pt x="4837" y="900"/>
                      <a:pt x="3812" y="1"/>
                      <a:pt x="2706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1"/>
              <p:cNvSpPr/>
              <p:nvPr/>
            </p:nvSpPr>
            <p:spPr>
              <a:xfrm>
                <a:off x="4689083" y="1267112"/>
                <a:ext cx="105180" cy="88875"/>
              </a:xfrm>
              <a:custGeom>
                <a:rect b="b" l="l" r="r" t="t"/>
                <a:pathLst>
                  <a:path extrusionOk="0" h="4088" w="4838">
                    <a:moveTo>
                      <a:pt x="2711" y="1"/>
                    </a:moveTo>
                    <a:cubicBezTo>
                      <a:pt x="2251" y="1"/>
                      <a:pt x="1776" y="161"/>
                      <a:pt x="1362" y="523"/>
                    </a:cubicBezTo>
                    <a:cubicBezTo>
                      <a:pt x="1" y="1709"/>
                      <a:pt x="791" y="3993"/>
                      <a:pt x="2592" y="4081"/>
                    </a:cubicBezTo>
                    <a:cubicBezTo>
                      <a:pt x="2647" y="4085"/>
                      <a:pt x="2702" y="4087"/>
                      <a:pt x="2757" y="4087"/>
                    </a:cubicBezTo>
                    <a:cubicBezTo>
                      <a:pt x="3826" y="4087"/>
                      <a:pt x="4703" y="3279"/>
                      <a:pt x="4744" y="2192"/>
                    </a:cubicBezTo>
                    <a:cubicBezTo>
                      <a:pt x="4837" y="922"/>
                      <a:pt x="3815" y="1"/>
                      <a:pt x="2711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1"/>
              <p:cNvSpPr/>
              <p:nvPr/>
            </p:nvSpPr>
            <p:spPr>
              <a:xfrm>
                <a:off x="4449417" y="1249393"/>
                <a:ext cx="104897" cy="88353"/>
              </a:xfrm>
              <a:custGeom>
                <a:rect b="b" l="l" r="r" t="t"/>
                <a:pathLst>
                  <a:path extrusionOk="0" h="4064" w="4825">
                    <a:moveTo>
                      <a:pt x="2686" y="1"/>
                    </a:moveTo>
                    <a:cubicBezTo>
                      <a:pt x="2229" y="1"/>
                      <a:pt x="1762" y="156"/>
                      <a:pt x="1362" y="504"/>
                    </a:cubicBezTo>
                    <a:cubicBezTo>
                      <a:pt x="1" y="1690"/>
                      <a:pt x="747" y="3930"/>
                      <a:pt x="2592" y="4061"/>
                    </a:cubicBezTo>
                    <a:cubicBezTo>
                      <a:pt x="2620" y="4063"/>
                      <a:pt x="2647" y="4063"/>
                      <a:pt x="2675" y="4063"/>
                    </a:cubicBezTo>
                    <a:cubicBezTo>
                      <a:pt x="3738" y="4063"/>
                      <a:pt x="4657" y="3243"/>
                      <a:pt x="4700" y="2173"/>
                    </a:cubicBezTo>
                    <a:cubicBezTo>
                      <a:pt x="4824" y="900"/>
                      <a:pt x="3786" y="1"/>
                      <a:pt x="2686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1"/>
              <p:cNvSpPr/>
              <p:nvPr/>
            </p:nvSpPr>
            <p:spPr>
              <a:xfrm>
                <a:off x="4169641" y="1227784"/>
                <a:ext cx="105158" cy="88940"/>
              </a:xfrm>
              <a:custGeom>
                <a:rect b="b" l="l" r="r" t="t"/>
                <a:pathLst>
                  <a:path extrusionOk="0" h="4091" w="4837">
                    <a:moveTo>
                      <a:pt x="2745" y="1"/>
                    </a:moveTo>
                    <a:cubicBezTo>
                      <a:pt x="2285" y="1"/>
                      <a:pt x="1812" y="165"/>
                      <a:pt x="1406" y="531"/>
                    </a:cubicBezTo>
                    <a:cubicBezTo>
                      <a:pt x="0" y="1717"/>
                      <a:pt x="791" y="3957"/>
                      <a:pt x="2592" y="4089"/>
                    </a:cubicBezTo>
                    <a:cubicBezTo>
                      <a:pt x="2621" y="4090"/>
                      <a:pt x="2649" y="4091"/>
                      <a:pt x="2678" y="4091"/>
                    </a:cubicBezTo>
                    <a:cubicBezTo>
                      <a:pt x="3782" y="4091"/>
                      <a:pt x="4701" y="3271"/>
                      <a:pt x="4744" y="2201"/>
                    </a:cubicBezTo>
                    <a:cubicBezTo>
                      <a:pt x="4836" y="906"/>
                      <a:pt x="3826" y="1"/>
                      <a:pt x="2745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1"/>
              <p:cNvSpPr/>
              <p:nvPr/>
            </p:nvSpPr>
            <p:spPr>
              <a:xfrm>
                <a:off x="3948106" y="1210783"/>
                <a:ext cx="105854" cy="88853"/>
              </a:xfrm>
              <a:custGeom>
                <a:rect b="b" l="l" r="r" t="t"/>
                <a:pathLst>
                  <a:path extrusionOk="0" h="4087" w="4869">
                    <a:moveTo>
                      <a:pt x="2735" y="1"/>
                    </a:moveTo>
                    <a:cubicBezTo>
                      <a:pt x="2276" y="1"/>
                      <a:pt x="1807" y="161"/>
                      <a:pt x="1406" y="523"/>
                    </a:cubicBezTo>
                    <a:cubicBezTo>
                      <a:pt x="1" y="1709"/>
                      <a:pt x="791" y="3993"/>
                      <a:pt x="2636" y="4081"/>
                    </a:cubicBezTo>
                    <a:cubicBezTo>
                      <a:pt x="2687" y="4085"/>
                      <a:pt x="2737" y="4087"/>
                      <a:pt x="2788" y="4087"/>
                    </a:cubicBezTo>
                    <a:cubicBezTo>
                      <a:pt x="3821" y="4087"/>
                      <a:pt x="4702" y="3239"/>
                      <a:pt x="4744" y="2192"/>
                    </a:cubicBezTo>
                    <a:cubicBezTo>
                      <a:pt x="4868" y="921"/>
                      <a:pt x="3833" y="1"/>
                      <a:pt x="2735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1"/>
              <p:cNvSpPr/>
              <p:nvPr/>
            </p:nvSpPr>
            <p:spPr>
              <a:xfrm>
                <a:off x="3689331" y="1191151"/>
                <a:ext cx="104223" cy="88440"/>
              </a:xfrm>
              <a:custGeom>
                <a:rect b="b" l="l" r="r" t="t"/>
                <a:pathLst>
                  <a:path extrusionOk="0" h="4068" w="4794">
                    <a:moveTo>
                      <a:pt x="2678" y="1"/>
                    </a:moveTo>
                    <a:cubicBezTo>
                      <a:pt x="2226" y="1"/>
                      <a:pt x="1762" y="156"/>
                      <a:pt x="1362" y="504"/>
                    </a:cubicBezTo>
                    <a:cubicBezTo>
                      <a:pt x="1" y="1733"/>
                      <a:pt x="748" y="3973"/>
                      <a:pt x="2548" y="4061"/>
                    </a:cubicBezTo>
                    <a:cubicBezTo>
                      <a:pt x="2601" y="4065"/>
                      <a:pt x="2654" y="4067"/>
                      <a:pt x="2706" y="4067"/>
                    </a:cubicBezTo>
                    <a:cubicBezTo>
                      <a:pt x="3778" y="4067"/>
                      <a:pt x="4659" y="3220"/>
                      <a:pt x="4701" y="2173"/>
                    </a:cubicBezTo>
                    <a:cubicBezTo>
                      <a:pt x="4794" y="900"/>
                      <a:pt x="3768" y="1"/>
                      <a:pt x="267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1"/>
              <p:cNvSpPr/>
              <p:nvPr/>
            </p:nvSpPr>
            <p:spPr>
              <a:xfrm>
                <a:off x="3429621" y="1171128"/>
                <a:ext cx="104897" cy="88418"/>
              </a:xfrm>
              <a:custGeom>
                <a:rect b="b" l="l" r="r" t="t"/>
                <a:pathLst>
                  <a:path extrusionOk="0" h="4067" w="4825">
                    <a:moveTo>
                      <a:pt x="2681" y="0"/>
                    </a:moveTo>
                    <a:cubicBezTo>
                      <a:pt x="2226" y="0"/>
                      <a:pt x="1760" y="155"/>
                      <a:pt x="1362" y="502"/>
                    </a:cubicBezTo>
                    <a:cubicBezTo>
                      <a:pt x="0" y="1732"/>
                      <a:pt x="747" y="3972"/>
                      <a:pt x="2592" y="4060"/>
                    </a:cubicBezTo>
                    <a:cubicBezTo>
                      <a:pt x="2645" y="4064"/>
                      <a:pt x="2698" y="4066"/>
                      <a:pt x="2750" y="4066"/>
                    </a:cubicBezTo>
                    <a:cubicBezTo>
                      <a:pt x="3781" y="4066"/>
                      <a:pt x="4658" y="3260"/>
                      <a:pt x="4700" y="2215"/>
                    </a:cubicBezTo>
                    <a:cubicBezTo>
                      <a:pt x="4824" y="910"/>
                      <a:pt x="3783" y="0"/>
                      <a:pt x="268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1"/>
              <p:cNvSpPr/>
              <p:nvPr/>
            </p:nvSpPr>
            <p:spPr>
              <a:xfrm>
                <a:off x="3169889" y="1151584"/>
                <a:ext cx="105180" cy="88766"/>
              </a:xfrm>
              <a:custGeom>
                <a:rect b="b" l="l" r="r" t="t"/>
                <a:pathLst>
                  <a:path extrusionOk="0" h="4083" w="4838">
                    <a:moveTo>
                      <a:pt x="2711" y="0"/>
                    </a:moveTo>
                    <a:cubicBezTo>
                      <a:pt x="2251" y="0"/>
                      <a:pt x="1776" y="161"/>
                      <a:pt x="1362" y="523"/>
                    </a:cubicBezTo>
                    <a:cubicBezTo>
                      <a:pt x="1" y="1709"/>
                      <a:pt x="791" y="3949"/>
                      <a:pt x="2592" y="4080"/>
                    </a:cubicBezTo>
                    <a:cubicBezTo>
                      <a:pt x="2620" y="4082"/>
                      <a:pt x="2647" y="4082"/>
                      <a:pt x="2675" y="4082"/>
                    </a:cubicBezTo>
                    <a:cubicBezTo>
                      <a:pt x="3738" y="4082"/>
                      <a:pt x="4658" y="3262"/>
                      <a:pt x="4744" y="2192"/>
                    </a:cubicBezTo>
                    <a:cubicBezTo>
                      <a:pt x="4837" y="921"/>
                      <a:pt x="3815" y="0"/>
                      <a:pt x="271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1"/>
              <p:cNvSpPr/>
              <p:nvPr/>
            </p:nvSpPr>
            <p:spPr>
              <a:xfrm>
                <a:off x="5933283" y="1274656"/>
                <a:ext cx="202468" cy="2529468"/>
              </a:xfrm>
              <a:custGeom>
                <a:rect b="b" l="l" r="r" t="t"/>
                <a:pathLst>
                  <a:path extrusionOk="0" h="116349" w="9313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1"/>
              <p:cNvSpPr/>
              <p:nvPr/>
            </p:nvSpPr>
            <p:spPr>
              <a:xfrm>
                <a:off x="5699335" y="1249828"/>
                <a:ext cx="212968" cy="2537120"/>
              </a:xfrm>
              <a:custGeom>
                <a:rect b="b" l="l" r="r" t="t"/>
                <a:pathLst>
                  <a:path extrusionOk="0" h="116701" w="9796">
                    <a:moveTo>
                      <a:pt x="9356" y="1"/>
                    </a:moveTo>
                    <a:lnTo>
                      <a:pt x="1" y="116656"/>
                    </a:lnTo>
                    <a:lnTo>
                      <a:pt x="440" y="116700"/>
                    </a:lnTo>
                    <a:lnTo>
                      <a:pt x="9795" y="45"/>
                    </a:lnTo>
                    <a:lnTo>
                      <a:pt x="9356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1"/>
              <p:cNvSpPr/>
              <p:nvPr/>
            </p:nvSpPr>
            <p:spPr>
              <a:xfrm>
                <a:off x="5432929" y="1236458"/>
                <a:ext cx="202468" cy="2529489"/>
              </a:xfrm>
              <a:custGeom>
                <a:rect b="b" l="l" r="r" t="t"/>
                <a:pathLst>
                  <a:path extrusionOk="0" h="116350" w="9313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1"/>
              <p:cNvSpPr/>
              <p:nvPr/>
            </p:nvSpPr>
            <p:spPr>
              <a:xfrm>
                <a:off x="5182762" y="1217370"/>
                <a:ext cx="202446" cy="2529468"/>
              </a:xfrm>
              <a:custGeom>
                <a:rect b="b" l="l" r="r" t="t"/>
                <a:pathLst>
                  <a:path extrusionOk="0" h="116349" w="9312">
                    <a:moveTo>
                      <a:pt x="8872" y="0"/>
                    </a:moveTo>
                    <a:lnTo>
                      <a:pt x="0" y="116305"/>
                    </a:lnTo>
                    <a:lnTo>
                      <a:pt x="440" y="116349"/>
                    </a:lnTo>
                    <a:lnTo>
                      <a:pt x="9312" y="44"/>
                    </a:lnTo>
                    <a:lnTo>
                      <a:pt x="8872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1"/>
              <p:cNvSpPr/>
              <p:nvPr/>
            </p:nvSpPr>
            <p:spPr>
              <a:xfrm>
                <a:off x="4932575" y="1198260"/>
                <a:ext cx="202468" cy="2529489"/>
              </a:xfrm>
              <a:custGeom>
                <a:rect b="b" l="l" r="r" t="t"/>
                <a:pathLst>
                  <a:path extrusionOk="0" h="116350" w="9313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1"/>
              <p:cNvSpPr/>
              <p:nvPr/>
            </p:nvSpPr>
            <p:spPr>
              <a:xfrm>
                <a:off x="4694822" y="1176302"/>
                <a:ext cx="211990" cy="2537120"/>
              </a:xfrm>
              <a:custGeom>
                <a:rect b="b" l="l" r="r" t="t"/>
                <a:pathLst>
                  <a:path extrusionOk="0" h="116701" w="9751">
                    <a:moveTo>
                      <a:pt x="9312" y="1"/>
                    </a:moveTo>
                    <a:lnTo>
                      <a:pt x="0" y="116656"/>
                    </a:lnTo>
                    <a:lnTo>
                      <a:pt x="440" y="116700"/>
                    </a:lnTo>
                    <a:lnTo>
                      <a:pt x="9751" y="45"/>
                    </a:lnTo>
                    <a:lnTo>
                      <a:pt x="9312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1"/>
              <p:cNvSpPr/>
              <p:nvPr/>
            </p:nvSpPr>
            <p:spPr>
              <a:xfrm>
                <a:off x="4432220" y="1160062"/>
                <a:ext cx="202468" cy="2529489"/>
              </a:xfrm>
              <a:custGeom>
                <a:rect b="b" l="l" r="r" t="t"/>
                <a:pathLst>
                  <a:path extrusionOk="0" h="116350" w="9313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1"/>
              <p:cNvSpPr/>
              <p:nvPr/>
            </p:nvSpPr>
            <p:spPr>
              <a:xfrm>
                <a:off x="4192555" y="1139061"/>
                <a:ext cx="212012" cy="2537120"/>
              </a:xfrm>
              <a:custGeom>
                <a:rect b="b" l="l" r="r" t="t"/>
                <a:pathLst>
                  <a:path extrusionOk="0" h="116701" w="9752">
                    <a:moveTo>
                      <a:pt x="9312" y="1"/>
                    </a:moveTo>
                    <a:lnTo>
                      <a:pt x="1" y="116657"/>
                    </a:lnTo>
                    <a:lnTo>
                      <a:pt x="440" y="116700"/>
                    </a:lnTo>
                    <a:lnTo>
                      <a:pt x="9751" y="45"/>
                    </a:lnTo>
                    <a:lnTo>
                      <a:pt x="9312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1"/>
              <p:cNvSpPr/>
              <p:nvPr/>
            </p:nvSpPr>
            <p:spPr>
              <a:xfrm>
                <a:off x="3931888" y="1121886"/>
                <a:ext cx="202446" cy="2529468"/>
              </a:xfrm>
              <a:custGeom>
                <a:rect b="b" l="l" r="r" t="t"/>
                <a:pathLst>
                  <a:path extrusionOk="0" h="116349" w="9312">
                    <a:moveTo>
                      <a:pt x="8872" y="0"/>
                    </a:moveTo>
                    <a:lnTo>
                      <a:pt x="0" y="116348"/>
                    </a:lnTo>
                    <a:lnTo>
                      <a:pt x="439" y="116348"/>
                    </a:lnTo>
                    <a:lnTo>
                      <a:pt x="9311" y="44"/>
                    </a:lnTo>
                    <a:lnTo>
                      <a:pt x="8872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1"/>
              <p:cNvSpPr/>
              <p:nvPr/>
            </p:nvSpPr>
            <p:spPr>
              <a:xfrm>
                <a:off x="3682657" y="1102777"/>
                <a:ext cx="202446" cy="2529489"/>
              </a:xfrm>
              <a:custGeom>
                <a:rect b="b" l="l" r="r" t="t"/>
                <a:pathLst>
                  <a:path extrusionOk="0" h="116350" w="9312">
                    <a:moveTo>
                      <a:pt x="8829" y="1"/>
                    </a:moveTo>
                    <a:lnTo>
                      <a:pt x="0" y="116349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29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1"/>
              <p:cNvSpPr/>
              <p:nvPr/>
            </p:nvSpPr>
            <p:spPr>
              <a:xfrm>
                <a:off x="3431534" y="1083689"/>
                <a:ext cx="202446" cy="2529468"/>
              </a:xfrm>
              <a:custGeom>
                <a:rect b="b" l="l" r="r" t="t"/>
                <a:pathLst>
                  <a:path extrusionOk="0" h="116349" w="9312">
                    <a:moveTo>
                      <a:pt x="8872" y="0"/>
                    </a:moveTo>
                    <a:lnTo>
                      <a:pt x="0" y="116349"/>
                    </a:lnTo>
                    <a:lnTo>
                      <a:pt x="439" y="116349"/>
                    </a:lnTo>
                    <a:lnTo>
                      <a:pt x="9311" y="44"/>
                    </a:lnTo>
                    <a:lnTo>
                      <a:pt x="8872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1"/>
              <p:cNvSpPr/>
              <p:nvPr/>
            </p:nvSpPr>
            <p:spPr>
              <a:xfrm>
                <a:off x="3181346" y="1064579"/>
                <a:ext cx="202446" cy="2529489"/>
              </a:xfrm>
              <a:custGeom>
                <a:rect b="b" l="l" r="r" t="t"/>
                <a:pathLst>
                  <a:path extrusionOk="0" h="116350" w="9312">
                    <a:moveTo>
                      <a:pt x="8873" y="1"/>
                    </a:moveTo>
                    <a:lnTo>
                      <a:pt x="1" y="116349"/>
                    </a:lnTo>
                    <a:lnTo>
                      <a:pt x="484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1"/>
              <p:cNvSpPr/>
              <p:nvPr/>
            </p:nvSpPr>
            <p:spPr>
              <a:xfrm>
                <a:off x="2932137" y="1045491"/>
                <a:ext cx="202446" cy="2530424"/>
              </a:xfrm>
              <a:custGeom>
                <a:rect b="b" l="l" r="r" t="t"/>
                <a:pathLst>
                  <a:path extrusionOk="0" h="116393" w="9312">
                    <a:moveTo>
                      <a:pt x="8828" y="0"/>
                    </a:moveTo>
                    <a:lnTo>
                      <a:pt x="0" y="116349"/>
                    </a:lnTo>
                    <a:lnTo>
                      <a:pt x="439" y="116393"/>
                    </a:lnTo>
                    <a:lnTo>
                      <a:pt x="9311" y="44"/>
                    </a:lnTo>
                    <a:lnTo>
                      <a:pt x="8828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1"/>
              <p:cNvSpPr/>
              <p:nvPr/>
            </p:nvSpPr>
            <p:spPr>
              <a:xfrm>
                <a:off x="2765019" y="3553935"/>
                <a:ext cx="3354492" cy="265471"/>
              </a:xfrm>
              <a:custGeom>
                <a:rect b="b" l="l" r="r" t="t"/>
                <a:pathLst>
                  <a:path extrusionOk="0" h="12211" w="154298">
                    <a:moveTo>
                      <a:pt x="1" y="0"/>
                    </a:moveTo>
                    <a:lnTo>
                      <a:pt x="1" y="440"/>
                    </a:lnTo>
                    <a:lnTo>
                      <a:pt x="154253" y="12211"/>
                    </a:lnTo>
                    <a:lnTo>
                      <a:pt x="154297" y="1177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1"/>
              <p:cNvSpPr/>
              <p:nvPr/>
            </p:nvSpPr>
            <p:spPr>
              <a:xfrm>
                <a:off x="2762171" y="3583546"/>
                <a:ext cx="3354470" cy="265471"/>
              </a:xfrm>
              <a:custGeom>
                <a:rect b="b" l="l" r="r" t="t"/>
                <a:pathLst>
                  <a:path extrusionOk="0" h="12211" w="154297">
                    <a:moveTo>
                      <a:pt x="44" y="0"/>
                    </a:moveTo>
                    <a:lnTo>
                      <a:pt x="0" y="439"/>
                    </a:lnTo>
                    <a:lnTo>
                      <a:pt x="154253" y="12210"/>
                    </a:lnTo>
                    <a:lnTo>
                      <a:pt x="154297" y="1177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1"/>
              <p:cNvSpPr/>
              <p:nvPr/>
            </p:nvSpPr>
            <p:spPr>
              <a:xfrm>
                <a:off x="5494041" y="1168672"/>
                <a:ext cx="43959" cy="215903"/>
              </a:xfrm>
              <a:custGeom>
                <a:rect b="b" l="l" r="r" t="t"/>
                <a:pathLst>
                  <a:path extrusionOk="0" h="9931" w="2022">
                    <a:moveTo>
                      <a:pt x="1406" y="0"/>
                    </a:moveTo>
                    <a:cubicBezTo>
                      <a:pt x="1055" y="0"/>
                      <a:pt x="704" y="264"/>
                      <a:pt x="704" y="615"/>
                    </a:cubicBezTo>
                    <a:lnTo>
                      <a:pt x="45" y="9224"/>
                    </a:lnTo>
                    <a:cubicBezTo>
                      <a:pt x="1" y="9575"/>
                      <a:pt x="264" y="9883"/>
                      <a:pt x="660" y="9927"/>
                    </a:cubicBezTo>
                    <a:cubicBezTo>
                      <a:pt x="682" y="9929"/>
                      <a:pt x="705" y="9931"/>
                      <a:pt x="727" y="9931"/>
                    </a:cubicBezTo>
                    <a:cubicBezTo>
                      <a:pt x="1049" y="9931"/>
                      <a:pt x="1321" y="9640"/>
                      <a:pt x="1362" y="9312"/>
                    </a:cubicBezTo>
                    <a:lnTo>
                      <a:pt x="2021" y="747"/>
                    </a:lnTo>
                    <a:cubicBezTo>
                      <a:pt x="2021" y="352"/>
                      <a:pt x="1758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1"/>
              <p:cNvSpPr/>
              <p:nvPr/>
            </p:nvSpPr>
            <p:spPr>
              <a:xfrm>
                <a:off x="5455843" y="1165802"/>
                <a:ext cx="43959" cy="215816"/>
              </a:xfrm>
              <a:custGeom>
                <a:rect b="b" l="l" r="r" t="t"/>
                <a:pathLst>
                  <a:path extrusionOk="0" h="9927" w="2022">
                    <a:moveTo>
                      <a:pt x="1362" y="1"/>
                    </a:moveTo>
                    <a:cubicBezTo>
                      <a:pt x="1011" y="1"/>
                      <a:pt x="704" y="264"/>
                      <a:pt x="660" y="615"/>
                    </a:cubicBezTo>
                    <a:lnTo>
                      <a:pt x="1" y="9224"/>
                    </a:lnTo>
                    <a:cubicBezTo>
                      <a:pt x="1" y="9575"/>
                      <a:pt x="264" y="9927"/>
                      <a:pt x="660" y="9927"/>
                    </a:cubicBezTo>
                    <a:cubicBezTo>
                      <a:pt x="1011" y="9927"/>
                      <a:pt x="1319" y="9663"/>
                      <a:pt x="1319" y="9312"/>
                    </a:cubicBezTo>
                    <a:lnTo>
                      <a:pt x="1977" y="703"/>
                    </a:lnTo>
                    <a:cubicBezTo>
                      <a:pt x="2021" y="352"/>
                      <a:pt x="1758" y="44"/>
                      <a:pt x="1362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1"/>
              <p:cNvSpPr/>
              <p:nvPr/>
            </p:nvSpPr>
            <p:spPr>
              <a:xfrm>
                <a:off x="5243875" y="1149562"/>
                <a:ext cx="44894" cy="215925"/>
              </a:xfrm>
              <a:custGeom>
                <a:rect b="b" l="l" r="r" t="t"/>
                <a:pathLst>
                  <a:path extrusionOk="0" h="9932" w="2065">
                    <a:moveTo>
                      <a:pt x="1406" y="1"/>
                    </a:moveTo>
                    <a:cubicBezTo>
                      <a:pt x="1054" y="1"/>
                      <a:pt x="703" y="264"/>
                      <a:pt x="703" y="616"/>
                    </a:cubicBezTo>
                    <a:lnTo>
                      <a:pt x="44" y="9224"/>
                    </a:lnTo>
                    <a:cubicBezTo>
                      <a:pt x="0" y="9576"/>
                      <a:pt x="264" y="9883"/>
                      <a:pt x="659" y="9927"/>
                    </a:cubicBezTo>
                    <a:cubicBezTo>
                      <a:pt x="682" y="9930"/>
                      <a:pt x="704" y="9931"/>
                      <a:pt x="726" y="9931"/>
                    </a:cubicBezTo>
                    <a:cubicBezTo>
                      <a:pt x="1049" y="9931"/>
                      <a:pt x="1321" y="9641"/>
                      <a:pt x="1362" y="9312"/>
                    </a:cubicBezTo>
                    <a:lnTo>
                      <a:pt x="2021" y="748"/>
                    </a:lnTo>
                    <a:cubicBezTo>
                      <a:pt x="2065" y="352"/>
                      <a:pt x="1757" y="45"/>
                      <a:pt x="1406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1"/>
              <p:cNvSpPr/>
              <p:nvPr/>
            </p:nvSpPr>
            <p:spPr>
              <a:xfrm>
                <a:off x="5205677" y="1146605"/>
                <a:ext cx="43937" cy="215925"/>
              </a:xfrm>
              <a:custGeom>
                <a:rect b="b" l="l" r="r" t="t"/>
                <a:pathLst>
                  <a:path extrusionOk="0" h="9932" w="2021">
                    <a:moveTo>
                      <a:pt x="1331" y="1"/>
                    </a:moveTo>
                    <a:cubicBezTo>
                      <a:pt x="972" y="1"/>
                      <a:pt x="700" y="291"/>
                      <a:pt x="659" y="620"/>
                    </a:cubicBezTo>
                    <a:lnTo>
                      <a:pt x="0" y="9229"/>
                    </a:lnTo>
                    <a:cubicBezTo>
                      <a:pt x="0" y="9580"/>
                      <a:pt x="264" y="9887"/>
                      <a:pt x="615" y="9931"/>
                    </a:cubicBezTo>
                    <a:cubicBezTo>
                      <a:pt x="1011" y="9931"/>
                      <a:pt x="1318" y="9668"/>
                      <a:pt x="1362" y="9316"/>
                    </a:cubicBezTo>
                    <a:lnTo>
                      <a:pt x="2021" y="708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1" y="2"/>
                      <a:pt x="1355" y="1"/>
                      <a:pt x="133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1"/>
              <p:cNvSpPr/>
              <p:nvPr/>
            </p:nvSpPr>
            <p:spPr>
              <a:xfrm>
                <a:off x="5004187" y="1131343"/>
                <a:ext cx="43959" cy="215990"/>
              </a:xfrm>
              <a:custGeom>
                <a:rect b="b" l="l" r="r" t="t"/>
                <a:pathLst>
                  <a:path extrusionOk="0" h="9935" w="2022">
                    <a:moveTo>
                      <a:pt x="1331" y="0"/>
                    </a:moveTo>
                    <a:cubicBezTo>
                      <a:pt x="973" y="0"/>
                      <a:pt x="701" y="290"/>
                      <a:pt x="660" y="619"/>
                    </a:cubicBezTo>
                    <a:lnTo>
                      <a:pt x="45" y="9184"/>
                    </a:lnTo>
                    <a:cubicBezTo>
                      <a:pt x="1" y="9579"/>
                      <a:pt x="265" y="9887"/>
                      <a:pt x="616" y="9931"/>
                    </a:cubicBezTo>
                    <a:cubicBezTo>
                      <a:pt x="638" y="9933"/>
                      <a:pt x="661" y="9935"/>
                      <a:pt x="683" y="9935"/>
                    </a:cubicBezTo>
                    <a:cubicBezTo>
                      <a:pt x="1006" y="9935"/>
                      <a:pt x="1278" y="9645"/>
                      <a:pt x="1319" y="9316"/>
                    </a:cubicBezTo>
                    <a:lnTo>
                      <a:pt x="2021" y="707"/>
                    </a:lnTo>
                    <a:cubicBezTo>
                      <a:pt x="2021" y="356"/>
                      <a:pt x="1758" y="48"/>
                      <a:pt x="1406" y="4"/>
                    </a:cubicBezTo>
                    <a:cubicBezTo>
                      <a:pt x="1381" y="2"/>
                      <a:pt x="1356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1"/>
              <p:cNvSpPr/>
              <p:nvPr/>
            </p:nvSpPr>
            <p:spPr>
              <a:xfrm>
                <a:off x="4965055" y="1128474"/>
                <a:ext cx="43937" cy="215903"/>
              </a:xfrm>
              <a:custGeom>
                <a:rect b="b" l="l" r="r" t="t"/>
                <a:pathLst>
                  <a:path extrusionOk="0" h="9931" w="2021">
                    <a:moveTo>
                      <a:pt x="1331" y="0"/>
                    </a:moveTo>
                    <a:cubicBezTo>
                      <a:pt x="972" y="0"/>
                      <a:pt x="700" y="291"/>
                      <a:pt x="659" y="619"/>
                    </a:cubicBezTo>
                    <a:lnTo>
                      <a:pt x="44" y="9184"/>
                    </a:lnTo>
                    <a:cubicBezTo>
                      <a:pt x="0" y="9579"/>
                      <a:pt x="264" y="9887"/>
                      <a:pt x="659" y="9931"/>
                    </a:cubicBezTo>
                    <a:cubicBezTo>
                      <a:pt x="1010" y="9931"/>
                      <a:pt x="1318" y="9667"/>
                      <a:pt x="1362" y="9316"/>
                    </a:cubicBezTo>
                    <a:lnTo>
                      <a:pt x="2021" y="707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0" y="2"/>
                      <a:pt x="1355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1"/>
              <p:cNvSpPr/>
              <p:nvPr/>
            </p:nvSpPr>
            <p:spPr>
              <a:xfrm>
                <a:off x="4753064" y="1112234"/>
                <a:ext cx="44894" cy="215925"/>
              </a:xfrm>
              <a:custGeom>
                <a:rect b="b" l="l" r="r" t="t"/>
                <a:pathLst>
                  <a:path extrusionOk="0" h="9932" w="2065">
                    <a:moveTo>
                      <a:pt x="1339" y="1"/>
                    </a:moveTo>
                    <a:cubicBezTo>
                      <a:pt x="1016" y="1"/>
                      <a:pt x="744" y="291"/>
                      <a:pt x="703" y="620"/>
                    </a:cubicBezTo>
                    <a:lnTo>
                      <a:pt x="45" y="9228"/>
                    </a:lnTo>
                    <a:cubicBezTo>
                      <a:pt x="1" y="9580"/>
                      <a:pt x="308" y="9887"/>
                      <a:pt x="659" y="9931"/>
                    </a:cubicBezTo>
                    <a:cubicBezTo>
                      <a:pt x="1011" y="9931"/>
                      <a:pt x="1362" y="9668"/>
                      <a:pt x="1362" y="9316"/>
                    </a:cubicBezTo>
                    <a:lnTo>
                      <a:pt x="2021" y="708"/>
                    </a:lnTo>
                    <a:cubicBezTo>
                      <a:pt x="2065" y="356"/>
                      <a:pt x="1757" y="49"/>
                      <a:pt x="1406" y="5"/>
                    </a:cubicBezTo>
                    <a:cubicBezTo>
                      <a:pt x="1383" y="2"/>
                      <a:pt x="1361" y="1"/>
                      <a:pt x="133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1"/>
              <p:cNvSpPr/>
              <p:nvPr/>
            </p:nvSpPr>
            <p:spPr>
              <a:xfrm>
                <a:off x="4714867" y="1109364"/>
                <a:ext cx="44916" cy="215925"/>
              </a:xfrm>
              <a:custGeom>
                <a:rect b="b" l="l" r="r" t="t"/>
                <a:pathLst>
                  <a:path extrusionOk="0" h="9932" w="2066">
                    <a:moveTo>
                      <a:pt x="1339" y="1"/>
                    </a:moveTo>
                    <a:cubicBezTo>
                      <a:pt x="1016" y="1"/>
                      <a:pt x="745" y="291"/>
                      <a:pt x="703" y="620"/>
                    </a:cubicBezTo>
                    <a:lnTo>
                      <a:pt x="45" y="9229"/>
                    </a:lnTo>
                    <a:cubicBezTo>
                      <a:pt x="1" y="9580"/>
                      <a:pt x="308" y="9888"/>
                      <a:pt x="660" y="9931"/>
                    </a:cubicBezTo>
                    <a:cubicBezTo>
                      <a:pt x="1011" y="9931"/>
                      <a:pt x="1362" y="9668"/>
                      <a:pt x="1362" y="9317"/>
                    </a:cubicBezTo>
                    <a:lnTo>
                      <a:pt x="2021" y="708"/>
                    </a:lnTo>
                    <a:cubicBezTo>
                      <a:pt x="2065" y="357"/>
                      <a:pt x="1802" y="49"/>
                      <a:pt x="1406" y="5"/>
                    </a:cubicBezTo>
                    <a:cubicBezTo>
                      <a:pt x="1384" y="2"/>
                      <a:pt x="1361" y="1"/>
                      <a:pt x="133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1"/>
              <p:cNvSpPr/>
              <p:nvPr/>
            </p:nvSpPr>
            <p:spPr>
              <a:xfrm>
                <a:off x="4512442" y="1094080"/>
                <a:ext cx="43937" cy="215925"/>
              </a:xfrm>
              <a:custGeom>
                <a:rect b="b" l="l" r="r" t="t"/>
                <a:pathLst>
                  <a:path extrusionOk="0" h="9932" w="2021">
                    <a:moveTo>
                      <a:pt x="1321" y="1"/>
                    </a:moveTo>
                    <a:cubicBezTo>
                      <a:pt x="967" y="1"/>
                      <a:pt x="703" y="254"/>
                      <a:pt x="703" y="620"/>
                    </a:cubicBezTo>
                    <a:lnTo>
                      <a:pt x="44" y="9185"/>
                    </a:lnTo>
                    <a:cubicBezTo>
                      <a:pt x="0" y="9580"/>
                      <a:pt x="308" y="9932"/>
                      <a:pt x="703" y="9932"/>
                    </a:cubicBezTo>
                    <a:cubicBezTo>
                      <a:pt x="1054" y="9932"/>
                      <a:pt x="1362" y="9668"/>
                      <a:pt x="1362" y="9273"/>
                    </a:cubicBezTo>
                    <a:lnTo>
                      <a:pt x="2021" y="708"/>
                    </a:lnTo>
                    <a:cubicBezTo>
                      <a:pt x="2021" y="313"/>
                      <a:pt x="1757" y="5"/>
                      <a:pt x="1406" y="5"/>
                    </a:cubicBezTo>
                    <a:cubicBezTo>
                      <a:pt x="1377" y="2"/>
                      <a:pt x="1349" y="1"/>
                      <a:pt x="132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1"/>
              <p:cNvSpPr/>
              <p:nvPr/>
            </p:nvSpPr>
            <p:spPr>
              <a:xfrm>
                <a:off x="4474245" y="1091211"/>
                <a:ext cx="44894" cy="215925"/>
              </a:xfrm>
              <a:custGeom>
                <a:rect b="b" l="l" r="r" t="t"/>
                <a:pathLst>
                  <a:path extrusionOk="0" h="9932" w="2065">
                    <a:moveTo>
                      <a:pt x="1329" y="1"/>
                    </a:moveTo>
                    <a:cubicBezTo>
                      <a:pt x="1005" y="1"/>
                      <a:pt x="703" y="254"/>
                      <a:pt x="703" y="621"/>
                    </a:cubicBezTo>
                    <a:lnTo>
                      <a:pt x="44" y="9185"/>
                    </a:lnTo>
                    <a:cubicBezTo>
                      <a:pt x="0" y="9537"/>
                      <a:pt x="264" y="9888"/>
                      <a:pt x="615" y="9932"/>
                    </a:cubicBezTo>
                    <a:cubicBezTo>
                      <a:pt x="1011" y="9932"/>
                      <a:pt x="1318" y="9668"/>
                      <a:pt x="1362" y="9317"/>
                    </a:cubicBezTo>
                    <a:lnTo>
                      <a:pt x="2021" y="752"/>
                    </a:lnTo>
                    <a:cubicBezTo>
                      <a:pt x="2065" y="357"/>
                      <a:pt x="1757" y="6"/>
                      <a:pt x="1406" y="6"/>
                    </a:cubicBezTo>
                    <a:cubicBezTo>
                      <a:pt x="1380" y="2"/>
                      <a:pt x="1355" y="1"/>
                      <a:pt x="132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1"/>
              <p:cNvSpPr/>
              <p:nvPr/>
            </p:nvSpPr>
            <p:spPr>
              <a:xfrm>
                <a:off x="4233622" y="1073079"/>
                <a:ext cx="43937" cy="215077"/>
              </a:xfrm>
              <a:custGeom>
                <a:rect b="b" l="l" r="r" t="t"/>
                <a:pathLst>
                  <a:path extrusionOk="0" h="9893" w="2021">
                    <a:moveTo>
                      <a:pt x="1329" y="0"/>
                    </a:moveTo>
                    <a:cubicBezTo>
                      <a:pt x="1005" y="0"/>
                      <a:pt x="703" y="254"/>
                      <a:pt x="703" y="620"/>
                    </a:cubicBezTo>
                    <a:lnTo>
                      <a:pt x="44" y="9185"/>
                    </a:lnTo>
                    <a:cubicBezTo>
                      <a:pt x="0" y="9536"/>
                      <a:pt x="264" y="9887"/>
                      <a:pt x="659" y="9887"/>
                    </a:cubicBezTo>
                    <a:cubicBezTo>
                      <a:pt x="685" y="9891"/>
                      <a:pt x="710" y="9892"/>
                      <a:pt x="735" y="9892"/>
                    </a:cubicBezTo>
                    <a:cubicBezTo>
                      <a:pt x="1054" y="9892"/>
                      <a:pt x="1321" y="9639"/>
                      <a:pt x="1362" y="9273"/>
                    </a:cubicBezTo>
                    <a:lnTo>
                      <a:pt x="2021" y="708"/>
                    </a:lnTo>
                    <a:cubicBezTo>
                      <a:pt x="2021" y="357"/>
                      <a:pt x="1757" y="5"/>
                      <a:pt x="1406" y="5"/>
                    </a:cubicBezTo>
                    <a:cubicBezTo>
                      <a:pt x="1380" y="2"/>
                      <a:pt x="1354" y="0"/>
                      <a:pt x="132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1"/>
              <p:cNvSpPr/>
              <p:nvPr/>
            </p:nvSpPr>
            <p:spPr>
              <a:xfrm>
                <a:off x="4195425" y="1070210"/>
                <a:ext cx="43937" cy="215077"/>
              </a:xfrm>
              <a:custGeom>
                <a:rect b="b" l="l" r="r" t="t"/>
                <a:pathLst>
                  <a:path extrusionOk="0" h="9893" w="2021">
                    <a:moveTo>
                      <a:pt x="1321" y="1"/>
                    </a:moveTo>
                    <a:cubicBezTo>
                      <a:pt x="967" y="1"/>
                      <a:pt x="700" y="254"/>
                      <a:pt x="659" y="620"/>
                    </a:cubicBezTo>
                    <a:lnTo>
                      <a:pt x="44" y="9185"/>
                    </a:lnTo>
                    <a:cubicBezTo>
                      <a:pt x="0" y="9536"/>
                      <a:pt x="264" y="9888"/>
                      <a:pt x="659" y="9888"/>
                    </a:cubicBezTo>
                    <a:cubicBezTo>
                      <a:pt x="685" y="9891"/>
                      <a:pt x="710" y="9893"/>
                      <a:pt x="735" y="9893"/>
                    </a:cubicBezTo>
                    <a:cubicBezTo>
                      <a:pt x="1054" y="9893"/>
                      <a:pt x="1321" y="9639"/>
                      <a:pt x="1362" y="9273"/>
                    </a:cubicBezTo>
                    <a:lnTo>
                      <a:pt x="2021" y="708"/>
                    </a:lnTo>
                    <a:cubicBezTo>
                      <a:pt x="2021" y="313"/>
                      <a:pt x="1757" y="5"/>
                      <a:pt x="1406" y="5"/>
                    </a:cubicBezTo>
                    <a:cubicBezTo>
                      <a:pt x="1377" y="2"/>
                      <a:pt x="1349" y="1"/>
                      <a:pt x="132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1"/>
              <p:cNvSpPr/>
              <p:nvPr/>
            </p:nvSpPr>
            <p:spPr>
              <a:xfrm>
                <a:off x="4012088" y="1055904"/>
                <a:ext cx="44894" cy="215903"/>
              </a:xfrm>
              <a:custGeom>
                <a:rect b="b" l="l" r="r" t="t"/>
                <a:pathLst>
                  <a:path extrusionOk="0" h="9931" w="2065">
                    <a:moveTo>
                      <a:pt x="1339" y="0"/>
                    </a:moveTo>
                    <a:cubicBezTo>
                      <a:pt x="1016" y="0"/>
                      <a:pt x="744" y="291"/>
                      <a:pt x="703" y="619"/>
                    </a:cubicBezTo>
                    <a:lnTo>
                      <a:pt x="44" y="9184"/>
                    </a:lnTo>
                    <a:cubicBezTo>
                      <a:pt x="0" y="9579"/>
                      <a:pt x="308" y="9887"/>
                      <a:pt x="659" y="9931"/>
                    </a:cubicBezTo>
                    <a:cubicBezTo>
                      <a:pt x="1011" y="9931"/>
                      <a:pt x="1362" y="9667"/>
                      <a:pt x="1362" y="9316"/>
                    </a:cubicBezTo>
                    <a:lnTo>
                      <a:pt x="2021" y="707"/>
                    </a:lnTo>
                    <a:cubicBezTo>
                      <a:pt x="2065" y="356"/>
                      <a:pt x="1801" y="48"/>
                      <a:pt x="1406" y="5"/>
                    </a:cubicBezTo>
                    <a:cubicBezTo>
                      <a:pt x="1383" y="2"/>
                      <a:pt x="1361" y="0"/>
                      <a:pt x="133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1"/>
              <p:cNvSpPr/>
              <p:nvPr/>
            </p:nvSpPr>
            <p:spPr>
              <a:xfrm>
                <a:off x="3973890" y="1053035"/>
                <a:ext cx="43937" cy="215925"/>
              </a:xfrm>
              <a:custGeom>
                <a:rect b="b" l="l" r="r" t="t"/>
                <a:pathLst>
                  <a:path extrusionOk="0" h="9932" w="2021">
                    <a:moveTo>
                      <a:pt x="1338" y="1"/>
                    </a:moveTo>
                    <a:cubicBezTo>
                      <a:pt x="1011" y="1"/>
                      <a:pt x="703" y="291"/>
                      <a:pt x="703" y="620"/>
                    </a:cubicBezTo>
                    <a:lnTo>
                      <a:pt x="44" y="9184"/>
                    </a:lnTo>
                    <a:cubicBezTo>
                      <a:pt x="1" y="9580"/>
                      <a:pt x="264" y="9887"/>
                      <a:pt x="659" y="9931"/>
                    </a:cubicBezTo>
                    <a:cubicBezTo>
                      <a:pt x="1011" y="9931"/>
                      <a:pt x="1318" y="9668"/>
                      <a:pt x="1362" y="9316"/>
                    </a:cubicBezTo>
                    <a:lnTo>
                      <a:pt x="2021" y="708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3" y="2"/>
                      <a:pt x="1361" y="1"/>
                      <a:pt x="1338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1"/>
              <p:cNvSpPr/>
              <p:nvPr/>
            </p:nvSpPr>
            <p:spPr>
              <a:xfrm>
                <a:off x="3762857" y="1036795"/>
                <a:ext cx="43959" cy="215925"/>
              </a:xfrm>
              <a:custGeom>
                <a:rect b="b" l="l" r="r" t="t"/>
                <a:pathLst>
                  <a:path extrusionOk="0" h="9932" w="2022">
                    <a:moveTo>
                      <a:pt x="1331" y="1"/>
                    </a:moveTo>
                    <a:cubicBezTo>
                      <a:pt x="973" y="1"/>
                      <a:pt x="701" y="291"/>
                      <a:pt x="660" y="620"/>
                    </a:cubicBezTo>
                    <a:lnTo>
                      <a:pt x="45" y="9185"/>
                    </a:lnTo>
                    <a:cubicBezTo>
                      <a:pt x="1" y="9580"/>
                      <a:pt x="264" y="9887"/>
                      <a:pt x="660" y="9931"/>
                    </a:cubicBezTo>
                    <a:cubicBezTo>
                      <a:pt x="1011" y="9931"/>
                      <a:pt x="1319" y="9668"/>
                      <a:pt x="1362" y="9316"/>
                    </a:cubicBezTo>
                    <a:lnTo>
                      <a:pt x="2021" y="708"/>
                    </a:lnTo>
                    <a:cubicBezTo>
                      <a:pt x="2021" y="356"/>
                      <a:pt x="1758" y="49"/>
                      <a:pt x="1406" y="5"/>
                    </a:cubicBezTo>
                    <a:cubicBezTo>
                      <a:pt x="1381" y="2"/>
                      <a:pt x="1356" y="1"/>
                      <a:pt x="133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1"/>
              <p:cNvSpPr/>
              <p:nvPr/>
            </p:nvSpPr>
            <p:spPr>
              <a:xfrm>
                <a:off x="3723724" y="1033947"/>
                <a:ext cx="44894" cy="215903"/>
              </a:xfrm>
              <a:custGeom>
                <a:rect b="b" l="l" r="r" t="t"/>
                <a:pathLst>
                  <a:path extrusionOk="0" h="9931" w="2065">
                    <a:moveTo>
                      <a:pt x="1338" y="0"/>
                    </a:moveTo>
                    <a:cubicBezTo>
                      <a:pt x="1010" y="0"/>
                      <a:pt x="703" y="290"/>
                      <a:pt x="703" y="619"/>
                    </a:cubicBezTo>
                    <a:lnTo>
                      <a:pt x="44" y="9184"/>
                    </a:lnTo>
                    <a:cubicBezTo>
                      <a:pt x="0" y="9579"/>
                      <a:pt x="264" y="9887"/>
                      <a:pt x="659" y="9931"/>
                    </a:cubicBezTo>
                    <a:cubicBezTo>
                      <a:pt x="1010" y="9931"/>
                      <a:pt x="1318" y="9667"/>
                      <a:pt x="1362" y="9316"/>
                    </a:cubicBezTo>
                    <a:lnTo>
                      <a:pt x="2020" y="707"/>
                    </a:lnTo>
                    <a:cubicBezTo>
                      <a:pt x="2064" y="356"/>
                      <a:pt x="1757" y="48"/>
                      <a:pt x="1406" y="4"/>
                    </a:cubicBezTo>
                    <a:cubicBezTo>
                      <a:pt x="1383" y="2"/>
                      <a:pt x="1360" y="0"/>
                      <a:pt x="1338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1"/>
              <p:cNvSpPr/>
              <p:nvPr/>
            </p:nvSpPr>
            <p:spPr>
              <a:xfrm>
                <a:off x="3492646" y="1016728"/>
                <a:ext cx="44894" cy="215077"/>
              </a:xfrm>
              <a:custGeom>
                <a:rect b="b" l="l" r="r" t="t"/>
                <a:pathLst>
                  <a:path extrusionOk="0" h="9893" w="2065">
                    <a:moveTo>
                      <a:pt x="1329" y="1"/>
                    </a:moveTo>
                    <a:cubicBezTo>
                      <a:pt x="1011" y="1"/>
                      <a:pt x="744" y="254"/>
                      <a:pt x="703" y="621"/>
                    </a:cubicBezTo>
                    <a:lnTo>
                      <a:pt x="44" y="9185"/>
                    </a:lnTo>
                    <a:cubicBezTo>
                      <a:pt x="0" y="9537"/>
                      <a:pt x="308" y="9844"/>
                      <a:pt x="659" y="9888"/>
                    </a:cubicBezTo>
                    <a:cubicBezTo>
                      <a:pt x="685" y="9891"/>
                      <a:pt x="710" y="9893"/>
                      <a:pt x="735" y="9893"/>
                    </a:cubicBezTo>
                    <a:cubicBezTo>
                      <a:pt x="1054" y="9893"/>
                      <a:pt x="1321" y="9640"/>
                      <a:pt x="1362" y="9273"/>
                    </a:cubicBezTo>
                    <a:lnTo>
                      <a:pt x="2020" y="709"/>
                    </a:lnTo>
                    <a:cubicBezTo>
                      <a:pt x="2064" y="313"/>
                      <a:pt x="1757" y="6"/>
                      <a:pt x="1406" y="6"/>
                    </a:cubicBezTo>
                    <a:cubicBezTo>
                      <a:pt x="1380" y="3"/>
                      <a:pt x="1355" y="1"/>
                      <a:pt x="132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1"/>
              <p:cNvSpPr/>
              <p:nvPr/>
            </p:nvSpPr>
            <p:spPr>
              <a:xfrm>
                <a:off x="3454448" y="1013032"/>
                <a:ext cx="43937" cy="215903"/>
              </a:xfrm>
              <a:custGeom>
                <a:rect b="b" l="l" r="r" t="t"/>
                <a:pathLst>
                  <a:path extrusionOk="0" h="9931" w="2021">
                    <a:moveTo>
                      <a:pt x="1406" y="0"/>
                    </a:moveTo>
                    <a:cubicBezTo>
                      <a:pt x="1054" y="0"/>
                      <a:pt x="703" y="264"/>
                      <a:pt x="703" y="615"/>
                    </a:cubicBezTo>
                    <a:lnTo>
                      <a:pt x="44" y="9224"/>
                    </a:lnTo>
                    <a:cubicBezTo>
                      <a:pt x="0" y="9575"/>
                      <a:pt x="264" y="9882"/>
                      <a:pt x="659" y="9926"/>
                    </a:cubicBezTo>
                    <a:cubicBezTo>
                      <a:pt x="682" y="9929"/>
                      <a:pt x="704" y="9931"/>
                      <a:pt x="726" y="9931"/>
                    </a:cubicBezTo>
                    <a:cubicBezTo>
                      <a:pt x="1049" y="9931"/>
                      <a:pt x="1321" y="9640"/>
                      <a:pt x="1362" y="9311"/>
                    </a:cubicBezTo>
                    <a:lnTo>
                      <a:pt x="2021" y="747"/>
                    </a:lnTo>
                    <a:cubicBezTo>
                      <a:pt x="2021" y="351"/>
                      <a:pt x="1757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1"/>
              <p:cNvSpPr/>
              <p:nvPr/>
            </p:nvSpPr>
            <p:spPr>
              <a:xfrm>
                <a:off x="3223370" y="995749"/>
                <a:ext cx="44894" cy="215903"/>
              </a:xfrm>
              <a:custGeom>
                <a:rect b="b" l="l" r="r" t="t"/>
                <a:pathLst>
                  <a:path extrusionOk="0" h="9931" w="2065">
                    <a:moveTo>
                      <a:pt x="1331" y="0"/>
                    </a:moveTo>
                    <a:cubicBezTo>
                      <a:pt x="972" y="0"/>
                      <a:pt x="703" y="291"/>
                      <a:pt x="703" y="619"/>
                    </a:cubicBezTo>
                    <a:lnTo>
                      <a:pt x="44" y="9184"/>
                    </a:lnTo>
                    <a:cubicBezTo>
                      <a:pt x="0" y="9579"/>
                      <a:pt x="308" y="9887"/>
                      <a:pt x="703" y="9931"/>
                    </a:cubicBezTo>
                    <a:cubicBezTo>
                      <a:pt x="1054" y="9931"/>
                      <a:pt x="1318" y="9667"/>
                      <a:pt x="1362" y="9316"/>
                    </a:cubicBezTo>
                    <a:lnTo>
                      <a:pt x="2021" y="751"/>
                    </a:lnTo>
                    <a:cubicBezTo>
                      <a:pt x="2064" y="356"/>
                      <a:pt x="1757" y="48"/>
                      <a:pt x="1406" y="4"/>
                    </a:cubicBezTo>
                    <a:cubicBezTo>
                      <a:pt x="1380" y="2"/>
                      <a:pt x="1355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1"/>
              <p:cNvSpPr/>
              <p:nvPr/>
            </p:nvSpPr>
            <p:spPr>
              <a:xfrm>
                <a:off x="3185172" y="992879"/>
                <a:ext cx="43937" cy="215903"/>
              </a:xfrm>
              <a:custGeom>
                <a:rect b="b" l="l" r="r" t="t"/>
                <a:pathLst>
                  <a:path extrusionOk="0" h="9931" w="2021">
                    <a:moveTo>
                      <a:pt x="1331" y="1"/>
                    </a:moveTo>
                    <a:cubicBezTo>
                      <a:pt x="972" y="1"/>
                      <a:pt x="703" y="291"/>
                      <a:pt x="703" y="620"/>
                    </a:cubicBezTo>
                    <a:lnTo>
                      <a:pt x="44" y="9184"/>
                    </a:lnTo>
                    <a:cubicBezTo>
                      <a:pt x="0" y="9580"/>
                      <a:pt x="264" y="9887"/>
                      <a:pt x="615" y="9931"/>
                    </a:cubicBezTo>
                    <a:cubicBezTo>
                      <a:pt x="1011" y="9931"/>
                      <a:pt x="1318" y="9667"/>
                      <a:pt x="1362" y="9316"/>
                    </a:cubicBezTo>
                    <a:lnTo>
                      <a:pt x="2021" y="707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0" y="2"/>
                      <a:pt x="1355" y="1"/>
                      <a:pt x="133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19" name="Google Shape;1119;p1"/>
              <p:cNvGrpSpPr/>
              <p:nvPr/>
            </p:nvGrpSpPr>
            <p:grpSpPr>
              <a:xfrm>
                <a:off x="5680247" y="1184803"/>
                <a:ext cx="107919" cy="246621"/>
                <a:chOff x="5680247" y="1184803"/>
                <a:chExt cx="107919" cy="246621"/>
              </a:xfrm>
            </p:grpSpPr>
            <p:sp>
              <p:nvSpPr>
                <p:cNvPr id="1120" name="Google Shape;1120;p1"/>
                <p:cNvSpPr/>
                <p:nvPr/>
              </p:nvSpPr>
              <p:spPr>
                <a:xfrm>
                  <a:off x="5680247" y="1342986"/>
                  <a:ext cx="105178" cy="88438"/>
                </a:xfrm>
                <a:custGeom>
                  <a:rect b="b" l="l" r="r" t="t"/>
                  <a:pathLst>
                    <a:path extrusionOk="0" h="4068" w="4838">
                      <a:moveTo>
                        <a:pt x="2706" y="0"/>
                      </a:moveTo>
                      <a:cubicBezTo>
                        <a:pt x="2247" y="0"/>
                        <a:pt x="1774" y="155"/>
                        <a:pt x="1362" y="503"/>
                      </a:cubicBezTo>
                      <a:cubicBezTo>
                        <a:pt x="0" y="1689"/>
                        <a:pt x="791" y="3973"/>
                        <a:pt x="2592" y="4061"/>
                      </a:cubicBezTo>
                      <a:cubicBezTo>
                        <a:pt x="2645" y="4065"/>
                        <a:pt x="2698" y="4067"/>
                        <a:pt x="2750" y="4067"/>
                      </a:cubicBezTo>
                      <a:cubicBezTo>
                        <a:pt x="3781" y="4067"/>
                        <a:pt x="4660" y="3259"/>
                        <a:pt x="4744" y="2172"/>
                      </a:cubicBezTo>
                      <a:cubicBezTo>
                        <a:pt x="4837" y="900"/>
                        <a:pt x="3812" y="0"/>
                        <a:pt x="2706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1" name="Google Shape;1121;p1"/>
                <p:cNvSpPr/>
                <p:nvPr/>
              </p:nvSpPr>
              <p:spPr>
                <a:xfrm>
                  <a:off x="5744229" y="1187760"/>
                  <a:ext cx="43937" cy="215838"/>
                </a:xfrm>
                <a:custGeom>
                  <a:rect b="b" l="l" r="r" t="t"/>
                  <a:pathLst>
                    <a:path extrusionOk="0" h="9928" w="2021">
                      <a:moveTo>
                        <a:pt x="1406" y="1"/>
                      </a:moveTo>
                      <a:cubicBezTo>
                        <a:pt x="1010" y="1"/>
                        <a:pt x="703" y="264"/>
                        <a:pt x="659" y="616"/>
                      </a:cubicBezTo>
                      <a:lnTo>
                        <a:pt x="44" y="9224"/>
                      </a:lnTo>
                      <a:cubicBezTo>
                        <a:pt x="0" y="9576"/>
                        <a:pt x="264" y="9883"/>
                        <a:pt x="659" y="9927"/>
                      </a:cubicBezTo>
                      <a:cubicBezTo>
                        <a:pt x="1010" y="9927"/>
                        <a:pt x="1318" y="9663"/>
                        <a:pt x="1362" y="9312"/>
                      </a:cubicBezTo>
                      <a:lnTo>
                        <a:pt x="2021" y="703"/>
                      </a:lnTo>
                      <a:cubicBezTo>
                        <a:pt x="2021" y="352"/>
                        <a:pt x="1757" y="45"/>
                        <a:pt x="1406" y="1"/>
                      </a:cubicBezTo>
                      <a:close/>
                    </a:path>
                  </a:pathLst>
                </a:custGeom>
                <a:solidFill>
                  <a:srgbClr val="F8B45B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2" name="Google Shape;1122;p1"/>
                <p:cNvSpPr/>
                <p:nvPr/>
              </p:nvSpPr>
              <p:spPr>
                <a:xfrm>
                  <a:off x="5706031" y="1184803"/>
                  <a:ext cx="43937" cy="215925"/>
                </a:xfrm>
                <a:custGeom>
                  <a:rect b="b" l="l" r="r" t="t"/>
                  <a:pathLst>
                    <a:path extrusionOk="0" h="9932" w="2021">
                      <a:moveTo>
                        <a:pt x="1331" y="1"/>
                      </a:moveTo>
                      <a:cubicBezTo>
                        <a:pt x="972" y="1"/>
                        <a:pt x="703" y="291"/>
                        <a:pt x="703" y="620"/>
                      </a:cubicBezTo>
                      <a:lnTo>
                        <a:pt x="0" y="9228"/>
                      </a:lnTo>
                      <a:cubicBezTo>
                        <a:pt x="0" y="9580"/>
                        <a:pt x="264" y="9887"/>
                        <a:pt x="659" y="9931"/>
                      </a:cubicBezTo>
                      <a:cubicBezTo>
                        <a:pt x="1011" y="9931"/>
                        <a:pt x="1318" y="9668"/>
                        <a:pt x="1362" y="9316"/>
                      </a:cubicBezTo>
                      <a:lnTo>
                        <a:pt x="2021" y="708"/>
                      </a:lnTo>
                      <a:cubicBezTo>
                        <a:pt x="2021" y="356"/>
                        <a:pt x="1757" y="49"/>
                        <a:pt x="1406" y="5"/>
                      </a:cubicBezTo>
                      <a:cubicBezTo>
                        <a:pt x="1380" y="2"/>
                        <a:pt x="1355" y="1"/>
                        <a:pt x="1331" y="1"/>
                      </a:cubicBezTo>
                      <a:close/>
                    </a:path>
                  </a:pathLst>
                </a:custGeom>
                <a:solidFill>
                  <a:srgbClr val="F8B45B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23" name="Google Shape;1123;p1"/>
            <p:cNvGrpSpPr/>
            <p:nvPr/>
          </p:nvGrpSpPr>
          <p:grpSpPr>
            <a:xfrm>
              <a:off x="5589382" y="3454309"/>
              <a:ext cx="1656241" cy="1076532"/>
              <a:chOff x="2998249" y="3448495"/>
              <a:chExt cx="2134881" cy="1387642"/>
            </a:xfrm>
          </p:grpSpPr>
          <p:sp>
            <p:nvSpPr>
              <p:cNvPr id="1124" name="Google Shape;1124;p1"/>
              <p:cNvSpPr/>
              <p:nvPr/>
            </p:nvSpPr>
            <p:spPr>
              <a:xfrm>
                <a:off x="3135518" y="4033288"/>
                <a:ext cx="1081887" cy="802849"/>
              </a:xfrm>
              <a:custGeom>
                <a:rect b="b" l="l" r="r" t="t"/>
                <a:pathLst>
                  <a:path extrusionOk="0" h="36929" w="49764">
                    <a:moveTo>
                      <a:pt x="18971" y="18395"/>
                    </a:moveTo>
                    <a:cubicBezTo>
                      <a:pt x="21678" y="18395"/>
                      <a:pt x="24089" y="19597"/>
                      <a:pt x="25211" y="21785"/>
                    </a:cubicBezTo>
                    <a:cubicBezTo>
                      <a:pt x="27012" y="25211"/>
                      <a:pt x="25036" y="29779"/>
                      <a:pt x="20775" y="32019"/>
                    </a:cubicBezTo>
                    <a:cubicBezTo>
                      <a:pt x="19234" y="32813"/>
                      <a:pt x="17607" y="33194"/>
                      <a:pt x="16074" y="33194"/>
                    </a:cubicBezTo>
                    <a:cubicBezTo>
                      <a:pt x="13370" y="33194"/>
                      <a:pt x="10960" y="32009"/>
                      <a:pt x="9839" y="29823"/>
                    </a:cubicBezTo>
                    <a:cubicBezTo>
                      <a:pt x="8038" y="26353"/>
                      <a:pt x="10015" y="21829"/>
                      <a:pt x="14275" y="19633"/>
                    </a:cubicBezTo>
                    <a:lnTo>
                      <a:pt x="14275" y="19589"/>
                    </a:lnTo>
                    <a:cubicBezTo>
                      <a:pt x="15814" y="18780"/>
                      <a:pt x="17440" y="18395"/>
                      <a:pt x="18971" y="18395"/>
                    </a:cubicBezTo>
                    <a:close/>
                    <a:moveTo>
                      <a:pt x="42429" y="0"/>
                    </a:moveTo>
                    <a:cubicBezTo>
                      <a:pt x="42429" y="0"/>
                      <a:pt x="19623" y="15682"/>
                      <a:pt x="12071" y="15682"/>
                    </a:cubicBezTo>
                    <a:cubicBezTo>
                      <a:pt x="12029" y="15682"/>
                      <a:pt x="11988" y="15681"/>
                      <a:pt x="11947" y="15680"/>
                    </a:cubicBezTo>
                    <a:lnTo>
                      <a:pt x="8038" y="17481"/>
                    </a:lnTo>
                    <a:lnTo>
                      <a:pt x="7950" y="18886"/>
                    </a:lnTo>
                    <a:cubicBezTo>
                      <a:pt x="7950" y="18886"/>
                      <a:pt x="0" y="29779"/>
                      <a:pt x="11991" y="36060"/>
                    </a:cubicBezTo>
                    <a:cubicBezTo>
                      <a:pt x="11991" y="36060"/>
                      <a:pt x="13770" y="36929"/>
                      <a:pt x="16369" y="36929"/>
                    </a:cubicBezTo>
                    <a:cubicBezTo>
                      <a:pt x="20330" y="36929"/>
                      <a:pt x="26194" y="34911"/>
                      <a:pt x="30570" y="24728"/>
                    </a:cubicBezTo>
                    <a:cubicBezTo>
                      <a:pt x="30570" y="24728"/>
                      <a:pt x="39266" y="8477"/>
                      <a:pt x="49764" y="4085"/>
                    </a:cubicBezTo>
                    <a:lnTo>
                      <a:pt x="42429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1"/>
              <p:cNvSpPr/>
              <p:nvPr/>
            </p:nvSpPr>
            <p:spPr>
              <a:xfrm>
                <a:off x="3346551" y="4033288"/>
                <a:ext cx="798284" cy="593946"/>
              </a:xfrm>
              <a:custGeom>
                <a:rect b="b" l="l" r="r" t="t"/>
                <a:pathLst>
                  <a:path extrusionOk="0" h="27320" w="36719">
                    <a:moveTo>
                      <a:pt x="32722" y="0"/>
                    </a:moveTo>
                    <a:cubicBezTo>
                      <a:pt x="32722" y="0"/>
                      <a:pt x="13440" y="13308"/>
                      <a:pt x="4436" y="15373"/>
                    </a:cubicBezTo>
                    <a:cubicBezTo>
                      <a:pt x="4392" y="15680"/>
                      <a:pt x="4217" y="15944"/>
                      <a:pt x="3997" y="16119"/>
                    </a:cubicBezTo>
                    <a:cubicBezTo>
                      <a:pt x="1537" y="17920"/>
                      <a:pt x="88" y="21214"/>
                      <a:pt x="0" y="24464"/>
                    </a:cubicBezTo>
                    <a:cubicBezTo>
                      <a:pt x="922" y="22356"/>
                      <a:pt x="2548" y="20643"/>
                      <a:pt x="4568" y="19633"/>
                    </a:cubicBezTo>
                    <a:cubicBezTo>
                      <a:pt x="6118" y="18818"/>
                      <a:pt x="7755" y="18428"/>
                      <a:pt x="9296" y="18428"/>
                    </a:cubicBezTo>
                    <a:cubicBezTo>
                      <a:pt x="11989" y="18428"/>
                      <a:pt x="14387" y="19622"/>
                      <a:pt x="15504" y="21829"/>
                    </a:cubicBezTo>
                    <a:cubicBezTo>
                      <a:pt x="16383" y="23542"/>
                      <a:pt x="16383" y="25563"/>
                      <a:pt x="15592" y="27319"/>
                    </a:cubicBezTo>
                    <a:cubicBezTo>
                      <a:pt x="16339" y="26090"/>
                      <a:pt x="17042" y="24816"/>
                      <a:pt x="17744" y="23586"/>
                    </a:cubicBezTo>
                    <a:cubicBezTo>
                      <a:pt x="18755" y="21873"/>
                      <a:pt x="19853" y="20248"/>
                      <a:pt x="20907" y="18579"/>
                    </a:cubicBezTo>
                    <a:cubicBezTo>
                      <a:pt x="23366" y="14670"/>
                      <a:pt x="26221" y="10981"/>
                      <a:pt x="29428" y="7599"/>
                    </a:cubicBezTo>
                    <a:cubicBezTo>
                      <a:pt x="31492" y="5490"/>
                      <a:pt x="33951" y="3470"/>
                      <a:pt x="36719" y="2240"/>
                    </a:cubicBezTo>
                    <a:lnTo>
                      <a:pt x="32722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1"/>
              <p:cNvSpPr/>
              <p:nvPr/>
            </p:nvSpPr>
            <p:spPr>
              <a:xfrm>
                <a:off x="2998249" y="3835625"/>
                <a:ext cx="1075930" cy="579619"/>
              </a:xfrm>
              <a:custGeom>
                <a:rect b="b" l="l" r="r" t="t"/>
                <a:pathLst>
                  <a:path extrusionOk="0" h="26661" w="49490">
                    <a:moveTo>
                      <a:pt x="14675" y="6643"/>
                    </a:moveTo>
                    <a:cubicBezTo>
                      <a:pt x="17371" y="6643"/>
                      <a:pt x="19791" y="7828"/>
                      <a:pt x="20940" y="10014"/>
                    </a:cubicBezTo>
                    <a:cubicBezTo>
                      <a:pt x="22697" y="13484"/>
                      <a:pt x="20721" y="18052"/>
                      <a:pt x="16460" y="20248"/>
                    </a:cubicBezTo>
                    <a:cubicBezTo>
                      <a:pt x="14910" y="21063"/>
                      <a:pt x="13273" y="21454"/>
                      <a:pt x="11733" y="21454"/>
                    </a:cubicBezTo>
                    <a:cubicBezTo>
                      <a:pt x="9039" y="21454"/>
                      <a:pt x="6641" y="20260"/>
                      <a:pt x="5524" y="18052"/>
                    </a:cubicBezTo>
                    <a:cubicBezTo>
                      <a:pt x="3723" y="14626"/>
                      <a:pt x="5743" y="10058"/>
                      <a:pt x="10004" y="7818"/>
                    </a:cubicBezTo>
                    <a:cubicBezTo>
                      <a:pt x="11529" y="7024"/>
                      <a:pt x="13147" y="6643"/>
                      <a:pt x="14675" y="6643"/>
                    </a:cubicBezTo>
                    <a:close/>
                    <a:moveTo>
                      <a:pt x="49489" y="0"/>
                    </a:moveTo>
                    <a:lnTo>
                      <a:pt x="49489" y="0"/>
                    </a:lnTo>
                    <a:cubicBezTo>
                      <a:pt x="43848" y="3581"/>
                      <a:pt x="35215" y="4321"/>
                      <a:pt x="29040" y="4321"/>
                    </a:cubicBezTo>
                    <a:cubicBezTo>
                      <a:pt x="24687" y="4321"/>
                      <a:pt x="21555" y="3953"/>
                      <a:pt x="21555" y="3953"/>
                    </a:cubicBezTo>
                    <a:cubicBezTo>
                      <a:pt x="19241" y="3478"/>
                      <a:pt x="17193" y="3271"/>
                      <a:pt x="15380" y="3271"/>
                    </a:cubicBezTo>
                    <a:cubicBezTo>
                      <a:pt x="3125" y="3271"/>
                      <a:pt x="1659" y="12738"/>
                      <a:pt x="1659" y="12738"/>
                    </a:cubicBezTo>
                    <a:cubicBezTo>
                      <a:pt x="0" y="25708"/>
                      <a:pt x="12589" y="25914"/>
                      <a:pt x="13390" y="25914"/>
                    </a:cubicBezTo>
                    <a:cubicBezTo>
                      <a:pt x="13416" y="25914"/>
                      <a:pt x="13430" y="25914"/>
                      <a:pt x="13430" y="25914"/>
                    </a:cubicBezTo>
                    <a:lnTo>
                      <a:pt x="14616" y="26661"/>
                    </a:lnTo>
                    <a:lnTo>
                      <a:pt x="18349" y="24421"/>
                    </a:lnTo>
                    <a:cubicBezTo>
                      <a:pt x="22478" y="18184"/>
                      <a:pt x="48655" y="8345"/>
                      <a:pt x="48655" y="8345"/>
                    </a:cubicBezTo>
                    <a:lnTo>
                      <a:pt x="49489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1"/>
              <p:cNvSpPr/>
              <p:nvPr/>
            </p:nvSpPr>
            <p:spPr>
              <a:xfrm>
                <a:off x="4096115" y="3946892"/>
                <a:ext cx="234926" cy="159944"/>
              </a:xfrm>
              <a:custGeom>
                <a:rect b="b" l="l" r="r" t="t"/>
                <a:pathLst>
                  <a:path extrusionOk="0" h="7357" w="10806">
                    <a:moveTo>
                      <a:pt x="5049" y="0"/>
                    </a:moveTo>
                    <a:cubicBezTo>
                      <a:pt x="4172" y="0"/>
                      <a:pt x="3374" y="268"/>
                      <a:pt x="2812" y="987"/>
                    </a:cubicBezTo>
                    <a:cubicBezTo>
                      <a:pt x="2812" y="987"/>
                      <a:pt x="1713" y="4369"/>
                      <a:pt x="1" y="5248"/>
                    </a:cubicBezTo>
                    <a:lnTo>
                      <a:pt x="3295" y="7356"/>
                    </a:lnTo>
                    <a:lnTo>
                      <a:pt x="10805" y="2261"/>
                    </a:lnTo>
                    <a:cubicBezTo>
                      <a:pt x="10805" y="2261"/>
                      <a:pt x="7596" y="0"/>
                      <a:pt x="5049" y="0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1"/>
              <p:cNvSpPr/>
              <p:nvPr/>
            </p:nvSpPr>
            <p:spPr>
              <a:xfrm>
                <a:off x="4060787" y="3488997"/>
                <a:ext cx="1072343" cy="532856"/>
              </a:xfrm>
              <a:custGeom>
                <a:rect b="b" l="l" r="r" t="t"/>
                <a:pathLst>
                  <a:path extrusionOk="0" h="24510" w="49325">
                    <a:moveTo>
                      <a:pt x="46601" y="1"/>
                    </a:moveTo>
                    <a:lnTo>
                      <a:pt x="352" y="17877"/>
                    </a:lnTo>
                    <a:lnTo>
                      <a:pt x="0" y="21874"/>
                    </a:lnTo>
                    <a:cubicBezTo>
                      <a:pt x="197" y="21865"/>
                      <a:pt x="394" y="21861"/>
                      <a:pt x="590" y="21861"/>
                    </a:cubicBezTo>
                    <a:cubicBezTo>
                      <a:pt x="2368" y="21861"/>
                      <a:pt x="4133" y="22220"/>
                      <a:pt x="5754" y="22972"/>
                    </a:cubicBezTo>
                    <a:cubicBezTo>
                      <a:pt x="8873" y="24289"/>
                      <a:pt x="10102" y="24509"/>
                      <a:pt x="10102" y="24509"/>
                    </a:cubicBezTo>
                    <a:lnTo>
                      <a:pt x="46030" y="5184"/>
                    </a:lnTo>
                    <a:cubicBezTo>
                      <a:pt x="46030" y="5184"/>
                      <a:pt x="49324" y="2636"/>
                      <a:pt x="46601" y="1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1"/>
              <p:cNvSpPr/>
              <p:nvPr/>
            </p:nvSpPr>
            <p:spPr>
              <a:xfrm>
                <a:off x="4111398" y="3448495"/>
                <a:ext cx="960619" cy="411980"/>
              </a:xfrm>
              <a:custGeom>
                <a:rect b="b" l="l" r="r" t="t"/>
                <a:pathLst>
                  <a:path extrusionOk="0" h="18950" w="44186">
                    <a:moveTo>
                      <a:pt x="41734" y="1"/>
                    </a:moveTo>
                    <a:cubicBezTo>
                      <a:pt x="40852" y="1"/>
                      <a:pt x="39657" y="308"/>
                      <a:pt x="38036" y="1161"/>
                    </a:cubicBezTo>
                    <a:lnTo>
                      <a:pt x="0" y="18949"/>
                    </a:lnTo>
                    <a:lnTo>
                      <a:pt x="0" y="18949"/>
                    </a:lnTo>
                    <a:lnTo>
                      <a:pt x="44185" y="1996"/>
                    </a:lnTo>
                    <a:cubicBezTo>
                      <a:pt x="44185" y="1996"/>
                      <a:pt x="43981" y="1"/>
                      <a:pt x="41734" y="1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1"/>
              <p:cNvSpPr/>
              <p:nvPr/>
            </p:nvSpPr>
            <p:spPr>
              <a:xfrm>
                <a:off x="4063656" y="3489954"/>
                <a:ext cx="1009317" cy="388652"/>
              </a:xfrm>
              <a:custGeom>
                <a:rect b="b" l="l" r="r" t="t"/>
                <a:pathLst>
                  <a:path extrusionOk="0" h="17877" w="46426">
                    <a:moveTo>
                      <a:pt x="46337" y="1"/>
                    </a:moveTo>
                    <a:lnTo>
                      <a:pt x="0" y="17657"/>
                    </a:lnTo>
                    <a:lnTo>
                      <a:pt x="88" y="17877"/>
                    </a:lnTo>
                    <a:lnTo>
                      <a:pt x="46425" y="220"/>
                    </a:lnTo>
                    <a:lnTo>
                      <a:pt x="46337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1"/>
              <p:cNvSpPr/>
              <p:nvPr/>
            </p:nvSpPr>
            <p:spPr>
              <a:xfrm>
                <a:off x="4143856" y="3980764"/>
                <a:ext cx="187184" cy="17218"/>
              </a:xfrm>
              <a:custGeom>
                <a:rect b="b" l="l" r="r" t="t"/>
                <a:pathLst>
                  <a:path extrusionOk="0" h="792" w="8610">
                    <a:moveTo>
                      <a:pt x="45" y="0"/>
                    </a:moveTo>
                    <a:lnTo>
                      <a:pt x="1" y="264"/>
                    </a:lnTo>
                    <a:lnTo>
                      <a:pt x="8565" y="791"/>
                    </a:lnTo>
                    <a:lnTo>
                      <a:pt x="8609" y="57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1"/>
              <p:cNvSpPr/>
              <p:nvPr/>
            </p:nvSpPr>
            <p:spPr>
              <a:xfrm>
                <a:off x="4288038" y="3838690"/>
                <a:ext cx="90614" cy="78874"/>
              </a:xfrm>
              <a:custGeom>
                <a:rect b="b" l="l" r="r" t="t"/>
                <a:pathLst>
                  <a:path extrusionOk="0" h="3628" w="4168">
                    <a:moveTo>
                      <a:pt x="2008" y="260"/>
                    </a:moveTo>
                    <a:cubicBezTo>
                      <a:pt x="2169" y="260"/>
                      <a:pt x="2336" y="286"/>
                      <a:pt x="2504" y="342"/>
                    </a:cubicBezTo>
                    <a:cubicBezTo>
                      <a:pt x="3866" y="738"/>
                      <a:pt x="3998" y="2582"/>
                      <a:pt x="2768" y="3197"/>
                    </a:cubicBezTo>
                    <a:lnTo>
                      <a:pt x="2768" y="3241"/>
                    </a:lnTo>
                    <a:cubicBezTo>
                      <a:pt x="2550" y="3344"/>
                      <a:pt x="2313" y="3394"/>
                      <a:pt x="2078" y="3394"/>
                    </a:cubicBezTo>
                    <a:cubicBezTo>
                      <a:pt x="1506" y="3394"/>
                      <a:pt x="940" y="3098"/>
                      <a:pt x="660" y="2539"/>
                    </a:cubicBezTo>
                    <a:cubicBezTo>
                      <a:pt x="85" y="1466"/>
                      <a:pt x="913" y="260"/>
                      <a:pt x="2008" y="260"/>
                    </a:cubicBezTo>
                    <a:close/>
                    <a:moveTo>
                      <a:pt x="2058" y="0"/>
                    </a:moveTo>
                    <a:cubicBezTo>
                      <a:pt x="1785" y="0"/>
                      <a:pt x="1504" y="66"/>
                      <a:pt x="1231" y="211"/>
                    </a:cubicBezTo>
                    <a:cubicBezTo>
                      <a:pt x="308" y="694"/>
                      <a:pt x="1" y="1792"/>
                      <a:pt x="440" y="2670"/>
                    </a:cubicBezTo>
                    <a:cubicBezTo>
                      <a:pt x="783" y="3316"/>
                      <a:pt x="1413" y="3628"/>
                      <a:pt x="2040" y="3628"/>
                    </a:cubicBezTo>
                    <a:cubicBezTo>
                      <a:pt x="2780" y="3628"/>
                      <a:pt x="3517" y="3194"/>
                      <a:pt x="3778" y="2363"/>
                    </a:cubicBezTo>
                    <a:cubicBezTo>
                      <a:pt x="4167" y="1124"/>
                      <a:pt x="3188" y="0"/>
                      <a:pt x="2058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1"/>
              <p:cNvSpPr/>
              <p:nvPr/>
            </p:nvSpPr>
            <p:spPr>
              <a:xfrm>
                <a:off x="4322410" y="3842299"/>
                <a:ext cx="23893" cy="71634"/>
              </a:xfrm>
              <a:custGeom>
                <a:rect b="b" l="l" r="r" t="t"/>
                <a:pathLst>
                  <a:path extrusionOk="0" h="3295" w="1099">
                    <a:moveTo>
                      <a:pt x="879" y="1"/>
                    </a:moveTo>
                    <a:lnTo>
                      <a:pt x="1" y="3251"/>
                    </a:lnTo>
                    <a:lnTo>
                      <a:pt x="264" y="3295"/>
                    </a:lnTo>
                    <a:lnTo>
                      <a:pt x="1099" y="89"/>
                    </a:lnTo>
                    <a:lnTo>
                      <a:pt x="879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34" name="Google Shape;1134;p1"/>
            <p:cNvGrpSpPr/>
            <p:nvPr/>
          </p:nvGrpSpPr>
          <p:grpSpPr>
            <a:xfrm>
              <a:off x="7625633" y="1317451"/>
              <a:ext cx="1122309" cy="1843100"/>
              <a:chOff x="5622961" y="694102"/>
              <a:chExt cx="1446647" cy="2375742"/>
            </a:xfrm>
          </p:grpSpPr>
          <p:sp>
            <p:nvSpPr>
              <p:cNvPr id="1135" name="Google Shape;1135;p1"/>
              <p:cNvSpPr/>
              <p:nvPr/>
            </p:nvSpPr>
            <p:spPr>
              <a:xfrm>
                <a:off x="5925652" y="1356378"/>
                <a:ext cx="105180" cy="89266"/>
              </a:xfrm>
              <a:custGeom>
                <a:rect b="b" l="l" r="r" t="t"/>
                <a:pathLst>
                  <a:path extrusionOk="0" h="4106" w="4838">
                    <a:moveTo>
                      <a:pt x="2701" y="0"/>
                    </a:moveTo>
                    <a:cubicBezTo>
                      <a:pt x="2244" y="0"/>
                      <a:pt x="1773" y="155"/>
                      <a:pt x="1362" y="502"/>
                    </a:cubicBezTo>
                    <a:cubicBezTo>
                      <a:pt x="0" y="1732"/>
                      <a:pt x="791" y="3972"/>
                      <a:pt x="2592" y="4104"/>
                    </a:cubicBezTo>
                    <a:cubicBezTo>
                      <a:pt x="2621" y="4105"/>
                      <a:pt x="2649" y="4105"/>
                      <a:pt x="2678" y="4105"/>
                    </a:cubicBezTo>
                    <a:cubicBezTo>
                      <a:pt x="3782" y="4105"/>
                      <a:pt x="4701" y="3285"/>
                      <a:pt x="4744" y="2215"/>
                    </a:cubicBezTo>
                    <a:cubicBezTo>
                      <a:pt x="4837" y="910"/>
                      <a:pt x="3809" y="0"/>
                      <a:pt x="270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1"/>
              <p:cNvSpPr/>
              <p:nvPr/>
            </p:nvSpPr>
            <p:spPr>
              <a:xfrm>
                <a:off x="5994395" y="1206869"/>
                <a:ext cx="44894" cy="215816"/>
              </a:xfrm>
              <a:custGeom>
                <a:rect b="b" l="l" r="r" t="t"/>
                <a:pathLst>
                  <a:path extrusionOk="0" h="9927" w="2065">
                    <a:moveTo>
                      <a:pt x="1406" y="0"/>
                    </a:moveTo>
                    <a:cubicBezTo>
                      <a:pt x="1055" y="0"/>
                      <a:pt x="747" y="264"/>
                      <a:pt x="703" y="615"/>
                    </a:cubicBezTo>
                    <a:lnTo>
                      <a:pt x="45" y="9224"/>
                    </a:lnTo>
                    <a:cubicBezTo>
                      <a:pt x="1" y="9575"/>
                      <a:pt x="264" y="9883"/>
                      <a:pt x="660" y="9926"/>
                    </a:cubicBezTo>
                    <a:cubicBezTo>
                      <a:pt x="1011" y="9926"/>
                      <a:pt x="1318" y="9663"/>
                      <a:pt x="1362" y="9312"/>
                    </a:cubicBezTo>
                    <a:lnTo>
                      <a:pt x="2021" y="703"/>
                    </a:lnTo>
                    <a:cubicBezTo>
                      <a:pt x="2065" y="352"/>
                      <a:pt x="1758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1"/>
              <p:cNvSpPr/>
              <p:nvPr/>
            </p:nvSpPr>
            <p:spPr>
              <a:xfrm>
                <a:off x="5956197" y="1203913"/>
                <a:ext cx="43959" cy="215903"/>
              </a:xfrm>
              <a:custGeom>
                <a:rect b="b" l="l" r="r" t="t"/>
                <a:pathLst>
                  <a:path extrusionOk="0" h="9931" w="2022">
                    <a:moveTo>
                      <a:pt x="1331" y="0"/>
                    </a:moveTo>
                    <a:cubicBezTo>
                      <a:pt x="973" y="0"/>
                      <a:pt x="701" y="291"/>
                      <a:pt x="660" y="619"/>
                    </a:cubicBezTo>
                    <a:lnTo>
                      <a:pt x="1" y="9184"/>
                    </a:lnTo>
                    <a:cubicBezTo>
                      <a:pt x="1" y="9579"/>
                      <a:pt x="264" y="9887"/>
                      <a:pt x="616" y="9931"/>
                    </a:cubicBezTo>
                    <a:cubicBezTo>
                      <a:pt x="1011" y="9931"/>
                      <a:pt x="1318" y="9667"/>
                      <a:pt x="1362" y="9316"/>
                    </a:cubicBezTo>
                    <a:lnTo>
                      <a:pt x="1977" y="707"/>
                    </a:lnTo>
                    <a:cubicBezTo>
                      <a:pt x="2021" y="356"/>
                      <a:pt x="1758" y="48"/>
                      <a:pt x="1406" y="4"/>
                    </a:cubicBezTo>
                    <a:cubicBezTo>
                      <a:pt x="1381" y="2"/>
                      <a:pt x="1356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1"/>
              <p:cNvSpPr/>
              <p:nvPr/>
            </p:nvSpPr>
            <p:spPr>
              <a:xfrm>
                <a:off x="5622961" y="694102"/>
                <a:ext cx="1446646" cy="2375742"/>
              </a:xfrm>
              <a:custGeom>
                <a:rect b="b" l="l" r="r" t="t"/>
                <a:pathLst>
                  <a:path extrusionOk="0" h="109278" w="66542">
                    <a:moveTo>
                      <a:pt x="14626" y="0"/>
                    </a:moveTo>
                    <a:lnTo>
                      <a:pt x="0" y="7423"/>
                    </a:lnTo>
                    <a:lnTo>
                      <a:pt x="51959" y="109277"/>
                    </a:lnTo>
                    <a:lnTo>
                      <a:pt x="66541" y="101811"/>
                    </a:lnTo>
                    <a:lnTo>
                      <a:pt x="14626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1"/>
              <p:cNvSpPr/>
              <p:nvPr/>
            </p:nvSpPr>
            <p:spPr>
              <a:xfrm>
                <a:off x="5623918" y="842110"/>
                <a:ext cx="1445690" cy="2227733"/>
              </a:xfrm>
              <a:custGeom>
                <a:rect b="b" l="l" r="r" t="t"/>
                <a:pathLst>
                  <a:path extrusionOk="0" h="102470" w="66498">
                    <a:moveTo>
                      <a:pt x="1274" y="0"/>
                    </a:moveTo>
                    <a:lnTo>
                      <a:pt x="0" y="659"/>
                    </a:lnTo>
                    <a:lnTo>
                      <a:pt x="51915" y="102469"/>
                    </a:lnTo>
                    <a:lnTo>
                      <a:pt x="66497" y="95003"/>
                    </a:lnTo>
                    <a:lnTo>
                      <a:pt x="63028" y="88239"/>
                    </a:lnTo>
                    <a:cubicBezTo>
                      <a:pt x="62940" y="88283"/>
                      <a:pt x="62808" y="88370"/>
                      <a:pt x="62676" y="88458"/>
                    </a:cubicBezTo>
                    <a:cubicBezTo>
                      <a:pt x="61440" y="89171"/>
                      <a:pt x="60157" y="89479"/>
                      <a:pt x="58864" y="89479"/>
                    </a:cubicBezTo>
                    <a:cubicBezTo>
                      <a:pt x="53220" y="89479"/>
                      <a:pt x="47365" y="83618"/>
                      <a:pt x="44185" y="79937"/>
                    </a:cubicBezTo>
                    <a:cubicBezTo>
                      <a:pt x="37904" y="72734"/>
                      <a:pt x="33732" y="64170"/>
                      <a:pt x="29384" y="55781"/>
                    </a:cubicBezTo>
                    <a:cubicBezTo>
                      <a:pt x="19765" y="37290"/>
                      <a:pt x="10058" y="18886"/>
                      <a:pt x="1274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1"/>
              <p:cNvSpPr/>
              <p:nvPr/>
            </p:nvSpPr>
            <p:spPr>
              <a:xfrm>
                <a:off x="5902737" y="694102"/>
                <a:ext cx="1166870" cy="2233451"/>
              </a:xfrm>
              <a:custGeom>
                <a:rect b="b" l="l" r="r" t="t"/>
                <a:pathLst>
                  <a:path extrusionOk="0" h="102733" w="53673">
                    <a:moveTo>
                      <a:pt x="1757" y="0"/>
                    </a:moveTo>
                    <a:lnTo>
                      <a:pt x="0" y="879"/>
                    </a:lnTo>
                    <a:lnTo>
                      <a:pt x="51916" y="102733"/>
                    </a:lnTo>
                    <a:lnTo>
                      <a:pt x="53672" y="101854"/>
                    </a:lnTo>
                    <a:lnTo>
                      <a:pt x="1757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1"/>
              <p:cNvSpPr/>
              <p:nvPr/>
            </p:nvSpPr>
            <p:spPr>
              <a:xfrm>
                <a:off x="5917999" y="753301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177" y="1582"/>
                    </a:lnTo>
                    <a:lnTo>
                      <a:pt x="2461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1"/>
              <p:cNvSpPr/>
              <p:nvPr/>
            </p:nvSpPr>
            <p:spPr>
              <a:xfrm>
                <a:off x="5899868" y="828740"/>
                <a:ext cx="109832" cy="63047"/>
              </a:xfrm>
              <a:custGeom>
                <a:rect b="b" l="l" r="r" t="t"/>
                <a:pathLst>
                  <a:path extrusionOk="0" h="2900" w="5052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1"/>
              <p:cNvSpPr/>
              <p:nvPr/>
            </p:nvSpPr>
            <p:spPr>
              <a:xfrm>
                <a:off x="5990568" y="897482"/>
                <a:ext cx="54460" cy="33437"/>
              </a:xfrm>
              <a:custGeom>
                <a:rect b="b" l="l" r="r" t="t"/>
                <a:pathLst>
                  <a:path extrusionOk="0" h="1538" w="2505">
                    <a:moveTo>
                      <a:pt x="2285" y="1"/>
                    </a:moveTo>
                    <a:lnTo>
                      <a:pt x="1" y="1143"/>
                    </a:lnTo>
                    <a:lnTo>
                      <a:pt x="221" y="1538"/>
                    </a:lnTo>
                    <a:lnTo>
                      <a:pt x="2505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1"/>
              <p:cNvSpPr/>
              <p:nvPr/>
            </p:nvSpPr>
            <p:spPr>
              <a:xfrm>
                <a:off x="5972437" y="972921"/>
                <a:ext cx="110789" cy="63047"/>
              </a:xfrm>
              <a:custGeom>
                <a:rect b="b" l="l" r="r" t="t"/>
                <a:pathLst>
                  <a:path extrusionOk="0" h="2900" w="5096">
                    <a:moveTo>
                      <a:pt x="4920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9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1"/>
              <p:cNvSpPr/>
              <p:nvPr/>
            </p:nvSpPr>
            <p:spPr>
              <a:xfrm>
                <a:off x="6064094" y="1040708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1"/>
                    </a:moveTo>
                    <a:lnTo>
                      <a:pt x="1" y="1187"/>
                    </a:lnTo>
                    <a:lnTo>
                      <a:pt x="221" y="1582"/>
                    </a:lnTo>
                    <a:lnTo>
                      <a:pt x="2461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1"/>
              <p:cNvSpPr/>
              <p:nvPr/>
            </p:nvSpPr>
            <p:spPr>
              <a:xfrm>
                <a:off x="6045963" y="1116147"/>
                <a:ext cx="110789" cy="63047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440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1"/>
              <p:cNvSpPr/>
              <p:nvPr/>
            </p:nvSpPr>
            <p:spPr>
              <a:xfrm>
                <a:off x="6137620" y="1183955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177" y="1581"/>
                    </a:lnTo>
                    <a:lnTo>
                      <a:pt x="2461" y="439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1"/>
              <p:cNvSpPr/>
              <p:nvPr/>
            </p:nvSpPr>
            <p:spPr>
              <a:xfrm>
                <a:off x="6119489" y="1260329"/>
                <a:ext cx="110789" cy="63047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900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1"/>
              <p:cNvSpPr/>
              <p:nvPr/>
            </p:nvSpPr>
            <p:spPr>
              <a:xfrm>
                <a:off x="6210189" y="1328137"/>
                <a:ext cx="54460" cy="33437"/>
              </a:xfrm>
              <a:custGeom>
                <a:rect b="b" l="l" r="r" t="t"/>
                <a:pathLst>
                  <a:path extrusionOk="0" h="1538" w="2505">
                    <a:moveTo>
                      <a:pt x="2285" y="0"/>
                    </a:moveTo>
                    <a:lnTo>
                      <a:pt x="1" y="1142"/>
                    </a:lnTo>
                    <a:lnTo>
                      <a:pt x="221" y="1537"/>
                    </a:lnTo>
                    <a:lnTo>
                      <a:pt x="2505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1"/>
              <p:cNvSpPr/>
              <p:nvPr/>
            </p:nvSpPr>
            <p:spPr>
              <a:xfrm>
                <a:off x="6192058" y="1403576"/>
                <a:ext cx="110789" cy="63025"/>
              </a:xfrm>
              <a:custGeom>
                <a:rect b="b" l="l" r="r" t="t"/>
                <a:pathLst>
                  <a:path extrusionOk="0" h="2899" w="5096">
                    <a:moveTo>
                      <a:pt x="4920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5"/>
                    </a:lnTo>
                    <a:lnTo>
                      <a:pt x="49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1"/>
              <p:cNvSpPr/>
              <p:nvPr/>
            </p:nvSpPr>
            <p:spPr>
              <a:xfrm>
                <a:off x="6283715" y="1471362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221" y="1582"/>
                    </a:lnTo>
                    <a:lnTo>
                      <a:pt x="2461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1"/>
              <p:cNvSpPr/>
              <p:nvPr/>
            </p:nvSpPr>
            <p:spPr>
              <a:xfrm>
                <a:off x="6265584" y="1547758"/>
                <a:ext cx="110789" cy="62090"/>
              </a:xfrm>
              <a:custGeom>
                <a:rect b="b" l="l" r="r" t="t"/>
                <a:pathLst>
                  <a:path extrusionOk="0" h="2856" w="5096">
                    <a:moveTo>
                      <a:pt x="4876" y="0"/>
                    </a:moveTo>
                    <a:lnTo>
                      <a:pt x="0" y="2460"/>
                    </a:lnTo>
                    <a:lnTo>
                      <a:pt x="220" y="2855"/>
                    </a:lnTo>
                    <a:lnTo>
                      <a:pt x="5095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1"/>
              <p:cNvSpPr/>
              <p:nvPr/>
            </p:nvSpPr>
            <p:spPr>
              <a:xfrm>
                <a:off x="6357241" y="1615544"/>
                <a:ext cx="53503" cy="33437"/>
              </a:xfrm>
              <a:custGeom>
                <a:rect b="b" l="l" r="r" t="t"/>
                <a:pathLst>
                  <a:path extrusionOk="0" h="1538" w="2461">
                    <a:moveTo>
                      <a:pt x="2241" y="1"/>
                    </a:moveTo>
                    <a:lnTo>
                      <a:pt x="1" y="1143"/>
                    </a:lnTo>
                    <a:lnTo>
                      <a:pt x="177" y="1538"/>
                    </a:lnTo>
                    <a:lnTo>
                      <a:pt x="2461" y="396"/>
                    </a:lnTo>
                    <a:lnTo>
                      <a:pt x="22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1"/>
              <p:cNvSpPr/>
              <p:nvPr/>
            </p:nvSpPr>
            <p:spPr>
              <a:xfrm>
                <a:off x="6339110" y="1690983"/>
                <a:ext cx="109832" cy="63047"/>
              </a:xfrm>
              <a:custGeom>
                <a:rect b="b" l="l" r="r" t="t"/>
                <a:pathLst>
                  <a:path extrusionOk="0" h="2900" w="5052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6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1"/>
              <p:cNvSpPr/>
              <p:nvPr/>
            </p:nvSpPr>
            <p:spPr>
              <a:xfrm>
                <a:off x="6429810" y="1758770"/>
                <a:ext cx="54460" cy="33458"/>
              </a:xfrm>
              <a:custGeom>
                <a:rect b="b" l="l" r="r" t="t"/>
                <a:pathLst>
                  <a:path extrusionOk="0" h="1539" w="2505">
                    <a:moveTo>
                      <a:pt x="2285" y="1"/>
                    </a:moveTo>
                    <a:lnTo>
                      <a:pt x="1" y="1143"/>
                    </a:lnTo>
                    <a:lnTo>
                      <a:pt x="221" y="1538"/>
                    </a:lnTo>
                    <a:lnTo>
                      <a:pt x="2504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1"/>
              <p:cNvSpPr/>
              <p:nvPr/>
            </p:nvSpPr>
            <p:spPr>
              <a:xfrm>
                <a:off x="6411679" y="1834209"/>
                <a:ext cx="110789" cy="63047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1"/>
              <p:cNvSpPr/>
              <p:nvPr/>
            </p:nvSpPr>
            <p:spPr>
              <a:xfrm>
                <a:off x="6503336" y="1902017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221" y="1581"/>
                    </a:lnTo>
                    <a:lnTo>
                      <a:pt x="2461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1"/>
              <p:cNvSpPr/>
              <p:nvPr/>
            </p:nvSpPr>
            <p:spPr>
              <a:xfrm>
                <a:off x="6485205" y="1978391"/>
                <a:ext cx="110789" cy="62090"/>
              </a:xfrm>
              <a:custGeom>
                <a:rect b="b" l="l" r="r" t="t"/>
                <a:pathLst>
                  <a:path extrusionOk="0" h="2856" w="5096">
                    <a:moveTo>
                      <a:pt x="4876" y="1"/>
                    </a:moveTo>
                    <a:lnTo>
                      <a:pt x="0" y="2460"/>
                    </a:lnTo>
                    <a:lnTo>
                      <a:pt x="220" y="2856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1"/>
              <p:cNvSpPr/>
              <p:nvPr/>
            </p:nvSpPr>
            <p:spPr>
              <a:xfrm>
                <a:off x="6576862" y="2046199"/>
                <a:ext cx="53503" cy="33437"/>
              </a:xfrm>
              <a:custGeom>
                <a:rect b="b" l="l" r="r" t="t"/>
                <a:pathLst>
                  <a:path extrusionOk="0" h="1538" w="2461">
                    <a:moveTo>
                      <a:pt x="2241" y="0"/>
                    </a:moveTo>
                    <a:lnTo>
                      <a:pt x="1" y="1142"/>
                    </a:lnTo>
                    <a:lnTo>
                      <a:pt x="177" y="1538"/>
                    </a:lnTo>
                    <a:lnTo>
                      <a:pt x="2460" y="396"/>
                    </a:lnTo>
                    <a:lnTo>
                      <a:pt x="22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1"/>
              <p:cNvSpPr/>
              <p:nvPr/>
            </p:nvSpPr>
            <p:spPr>
              <a:xfrm>
                <a:off x="6558731" y="2121638"/>
                <a:ext cx="109832" cy="63025"/>
              </a:xfrm>
              <a:custGeom>
                <a:rect b="b" l="l" r="r" t="t"/>
                <a:pathLst>
                  <a:path extrusionOk="0" h="2899" w="5052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1"/>
              <p:cNvSpPr/>
              <p:nvPr/>
            </p:nvSpPr>
            <p:spPr>
              <a:xfrm>
                <a:off x="6649431" y="2189424"/>
                <a:ext cx="54460" cy="33437"/>
              </a:xfrm>
              <a:custGeom>
                <a:rect b="b" l="l" r="r" t="t"/>
                <a:pathLst>
                  <a:path extrusionOk="0" h="1538" w="2505">
                    <a:moveTo>
                      <a:pt x="2285" y="0"/>
                    </a:moveTo>
                    <a:lnTo>
                      <a:pt x="1" y="1142"/>
                    </a:lnTo>
                    <a:lnTo>
                      <a:pt x="221" y="1538"/>
                    </a:lnTo>
                    <a:lnTo>
                      <a:pt x="2504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1"/>
              <p:cNvSpPr/>
              <p:nvPr/>
            </p:nvSpPr>
            <p:spPr>
              <a:xfrm>
                <a:off x="6631300" y="2264863"/>
                <a:ext cx="110789" cy="63047"/>
              </a:xfrm>
              <a:custGeom>
                <a:rect b="b" l="l" r="r" t="t"/>
                <a:pathLst>
                  <a:path extrusionOk="0" h="2900" w="5096">
                    <a:moveTo>
                      <a:pt x="4876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1"/>
              <p:cNvSpPr/>
              <p:nvPr/>
            </p:nvSpPr>
            <p:spPr>
              <a:xfrm>
                <a:off x="6722957" y="2332650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1"/>
                    </a:moveTo>
                    <a:lnTo>
                      <a:pt x="1" y="1187"/>
                    </a:lnTo>
                    <a:lnTo>
                      <a:pt x="177" y="1582"/>
                    </a:lnTo>
                    <a:lnTo>
                      <a:pt x="2460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1"/>
              <p:cNvSpPr/>
              <p:nvPr/>
            </p:nvSpPr>
            <p:spPr>
              <a:xfrm>
                <a:off x="6704826" y="2408089"/>
                <a:ext cx="110789" cy="63047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1"/>
              <p:cNvSpPr/>
              <p:nvPr/>
            </p:nvSpPr>
            <p:spPr>
              <a:xfrm>
                <a:off x="6796483" y="2476832"/>
                <a:ext cx="53503" cy="33458"/>
              </a:xfrm>
              <a:custGeom>
                <a:rect b="b" l="l" r="r" t="t"/>
                <a:pathLst>
                  <a:path extrusionOk="0" h="1539" w="2461">
                    <a:moveTo>
                      <a:pt x="2241" y="1"/>
                    </a:moveTo>
                    <a:lnTo>
                      <a:pt x="1" y="1143"/>
                    </a:lnTo>
                    <a:lnTo>
                      <a:pt x="177" y="1538"/>
                    </a:lnTo>
                    <a:lnTo>
                      <a:pt x="2460" y="396"/>
                    </a:lnTo>
                    <a:lnTo>
                      <a:pt x="22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1"/>
              <p:cNvSpPr/>
              <p:nvPr/>
            </p:nvSpPr>
            <p:spPr>
              <a:xfrm>
                <a:off x="6778352" y="2552271"/>
                <a:ext cx="109832" cy="63047"/>
              </a:xfrm>
              <a:custGeom>
                <a:rect b="b" l="l" r="r" t="t"/>
                <a:pathLst>
                  <a:path extrusionOk="0" h="2900" w="5052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900"/>
                    </a:lnTo>
                    <a:lnTo>
                      <a:pt x="5051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1"/>
              <p:cNvSpPr/>
              <p:nvPr/>
            </p:nvSpPr>
            <p:spPr>
              <a:xfrm>
                <a:off x="6869052" y="2620079"/>
                <a:ext cx="54460" cy="33437"/>
              </a:xfrm>
              <a:custGeom>
                <a:rect b="b" l="l" r="r" t="t"/>
                <a:pathLst>
                  <a:path extrusionOk="0" h="1538" w="2505">
                    <a:moveTo>
                      <a:pt x="2285" y="0"/>
                    </a:moveTo>
                    <a:lnTo>
                      <a:pt x="1" y="1142"/>
                    </a:lnTo>
                    <a:lnTo>
                      <a:pt x="220" y="1537"/>
                    </a:lnTo>
                    <a:lnTo>
                      <a:pt x="2504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1"/>
              <p:cNvSpPr/>
              <p:nvPr/>
            </p:nvSpPr>
            <p:spPr>
              <a:xfrm>
                <a:off x="6850921" y="2696453"/>
                <a:ext cx="110789" cy="62090"/>
              </a:xfrm>
              <a:custGeom>
                <a:rect b="b" l="l" r="r" t="t"/>
                <a:pathLst>
                  <a:path extrusionOk="0" h="2856" w="5096">
                    <a:moveTo>
                      <a:pt x="4876" y="1"/>
                    </a:moveTo>
                    <a:lnTo>
                      <a:pt x="0" y="2460"/>
                    </a:lnTo>
                    <a:lnTo>
                      <a:pt x="220" y="2856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1"/>
              <p:cNvSpPr/>
              <p:nvPr/>
            </p:nvSpPr>
            <p:spPr>
              <a:xfrm>
                <a:off x="6942578" y="2763304"/>
                <a:ext cx="53503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220" y="1582"/>
                    </a:lnTo>
                    <a:lnTo>
                      <a:pt x="2460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1"/>
              <p:cNvSpPr/>
              <p:nvPr/>
            </p:nvSpPr>
            <p:spPr>
              <a:xfrm>
                <a:off x="6924447" y="2839700"/>
                <a:ext cx="110789" cy="63025"/>
              </a:xfrm>
              <a:custGeom>
                <a:rect b="b" l="l" r="r" t="t"/>
                <a:pathLst>
                  <a:path extrusionOk="0" h="2899" w="5096">
                    <a:moveTo>
                      <a:pt x="4876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1"/>
              <p:cNvSpPr/>
              <p:nvPr/>
            </p:nvSpPr>
            <p:spPr>
              <a:xfrm>
                <a:off x="5690747" y="835631"/>
                <a:ext cx="141334" cy="135008"/>
              </a:xfrm>
              <a:custGeom>
                <a:rect b="b" l="l" r="r" t="t"/>
                <a:pathLst>
                  <a:path extrusionOk="0" h="6210" w="6501">
                    <a:moveTo>
                      <a:pt x="3833" y="0"/>
                    </a:moveTo>
                    <a:cubicBezTo>
                      <a:pt x="3321" y="0"/>
                      <a:pt x="2460" y="1572"/>
                      <a:pt x="2460" y="1572"/>
                    </a:cubicBezTo>
                    <a:cubicBezTo>
                      <a:pt x="2460" y="1572"/>
                      <a:pt x="1307" y="1099"/>
                      <a:pt x="675" y="1099"/>
                    </a:cubicBezTo>
                    <a:cubicBezTo>
                      <a:pt x="536" y="1099"/>
                      <a:pt x="423" y="1121"/>
                      <a:pt x="352" y="1177"/>
                    </a:cubicBezTo>
                    <a:cubicBezTo>
                      <a:pt x="1" y="1484"/>
                      <a:pt x="1362" y="3065"/>
                      <a:pt x="1362" y="3065"/>
                    </a:cubicBezTo>
                    <a:cubicBezTo>
                      <a:pt x="1362" y="3065"/>
                      <a:pt x="45" y="4778"/>
                      <a:pt x="352" y="4954"/>
                    </a:cubicBezTo>
                    <a:cubicBezTo>
                      <a:pt x="394" y="4989"/>
                      <a:pt x="478" y="5004"/>
                      <a:pt x="589" y="5004"/>
                    </a:cubicBezTo>
                    <a:cubicBezTo>
                      <a:pt x="1163" y="5004"/>
                      <a:pt x="2460" y="4602"/>
                      <a:pt x="2460" y="4602"/>
                    </a:cubicBezTo>
                    <a:cubicBezTo>
                      <a:pt x="2460" y="4602"/>
                      <a:pt x="3570" y="6209"/>
                      <a:pt x="3861" y="6209"/>
                    </a:cubicBezTo>
                    <a:cubicBezTo>
                      <a:pt x="3881" y="6209"/>
                      <a:pt x="3898" y="6201"/>
                      <a:pt x="3910" y="6184"/>
                    </a:cubicBezTo>
                    <a:cubicBezTo>
                      <a:pt x="4085" y="5481"/>
                      <a:pt x="4217" y="4778"/>
                      <a:pt x="4261" y="4031"/>
                    </a:cubicBezTo>
                    <a:cubicBezTo>
                      <a:pt x="4261" y="4031"/>
                      <a:pt x="6501" y="3548"/>
                      <a:pt x="6194" y="3109"/>
                    </a:cubicBezTo>
                    <a:cubicBezTo>
                      <a:pt x="5842" y="2714"/>
                      <a:pt x="4261" y="2143"/>
                      <a:pt x="4261" y="2143"/>
                    </a:cubicBezTo>
                    <a:cubicBezTo>
                      <a:pt x="4261" y="2143"/>
                      <a:pt x="4437" y="342"/>
                      <a:pt x="3954" y="35"/>
                    </a:cubicBezTo>
                    <a:cubicBezTo>
                      <a:pt x="3916" y="11"/>
                      <a:pt x="3876" y="0"/>
                      <a:pt x="3833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1"/>
              <p:cNvSpPr/>
              <p:nvPr/>
            </p:nvSpPr>
            <p:spPr>
              <a:xfrm>
                <a:off x="5879823" y="945203"/>
                <a:ext cx="135595" cy="131877"/>
              </a:xfrm>
              <a:custGeom>
                <a:rect b="b" l="l" r="r" t="t"/>
                <a:pathLst>
                  <a:path extrusionOk="0" h="6066" w="6237">
                    <a:moveTo>
                      <a:pt x="2708" y="1"/>
                    </a:moveTo>
                    <a:cubicBezTo>
                      <a:pt x="2237" y="1"/>
                      <a:pt x="2108" y="2066"/>
                      <a:pt x="2108" y="2066"/>
                    </a:cubicBezTo>
                    <a:cubicBezTo>
                      <a:pt x="2108" y="2066"/>
                      <a:pt x="0" y="2373"/>
                      <a:pt x="88" y="2725"/>
                    </a:cubicBezTo>
                    <a:cubicBezTo>
                      <a:pt x="132" y="3032"/>
                      <a:pt x="1845" y="3911"/>
                      <a:pt x="1845" y="3911"/>
                    </a:cubicBezTo>
                    <a:cubicBezTo>
                      <a:pt x="1845" y="3911"/>
                      <a:pt x="1507" y="6065"/>
                      <a:pt x="1825" y="6065"/>
                    </a:cubicBezTo>
                    <a:cubicBezTo>
                      <a:pt x="1832" y="6065"/>
                      <a:pt x="1838" y="6065"/>
                      <a:pt x="1845" y="6063"/>
                    </a:cubicBezTo>
                    <a:cubicBezTo>
                      <a:pt x="2416" y="5711"/>
                      <a:pt x="2987" y="5272"/>
                      <a:pt x="3514" y="4789"/>
                    </a:cubicBezTo>
                    <a:cubicBezTo>
                      <a:pt x="3514" y="4789"/>
                      <a:pt x="4837" y="5583"/>
                      <a:pt x="5366" y="5583"/>
                    </a:cubicBezTo>
                    <a:cubicBezTo>
                      <a:pt x="5484" y="5583"/>
                      <a:pt x="5562" y="5544"/>
                      <a:pt x="5578" y="5448"/>
                    </a:cubicBezTo>
                    <a:cubicBezTo>
                      <a:pt x="5622" y="4921"/>
                      <a:pt x="4831" y="3428"/>
                      <a:pt x="4831" y="3428"/>
                    </a:cubicBezTo>
                    <a:cubicBezTo>
                      <a:pt x="4831" y="3428"/>
                      <a:pt x="6237" y="2286"/>
                      <a:pt x="6105" y="1715"/>
                    </a:cubicBezTo>
                    <a:cubicBezTo>
                      <a:pt x="6063" y="1534"/>
                      <a:pt x="5836" y="1472"/>
                      <a:pt x="5545" y="1472"/>
                    </a:cubicBezTo>
                    <a:cubicBezTo>
                      <a:pt x="4919" y="1472"/>
                      <a:pt x="3997" y="1759"/>
                      <a:pt x="3997" y="1759"/>
                    </a:cubicBezTo>
                    <a:cubicBezTo>
                      <a:pt x="3997" y="1759"/>
                      <a:pt x="3206" y="46"/>
                      <a:pt x="2723" y="2"/>
                    </a:cubicBezTo>
                    <a:cubicBezTo>
                      <a:pt x="2718" y="1"/>
                      <a:pt x="2713" y="1"/>
                      <a:pt x="2708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1"/>
              <p:cNvSpPr/>
              <p:nvPr/>
            </p:nvSpPr>
            <p:spPr>
              <a:xfrm>
                <a:off x="5873127" y="1149779"/>
                <a:ext cx="144204" cy="134268"/>
              </a:xfrm>
              <a:custGeom>
                <a:rect b="b" l="l" r="r" t="t"/>
                <a:pathLst>
                  <a:path extrusionOk="0" h="6176" w="6633">
                    <a:moveTo>
                      <a:pt x="3794" y="1"/>
                    </a:moveTo>
                    <a:cubicBezTo>
                      <a:pt x="3293" y="1"/>
                      <a:pt x="2504" y="1616"/>
                      <a:pt x="2504" y="1616"/>
                    </a:cubicBezTo>
                    <a:cubicBezTo>
                      <a:pt x="2504" y="1616"/>
                      <a:pt x="1451" y="1282"/>
                      <a:pt x="798" y="1282"/>
                    </a:cubicBezTo>
                    <a:cubicBezTo>
                      <a:pt x="598" y="1282"/>
                      <a:pt x="435" y="1314"/>
                      <a:pt x="352" y="1396"/>
                    </a:cubicBezTo>
                    <a:cubicBezTo>
                      <a:pt x="1" y="1704"/>
                      <a:pt x="1450" y="3241"/>
                      <a:pt x="1450" y="3241"/>
                    </a:cubicBezTo>
                    <a:cubicBezTo>
                      <a:pt x="1450" y="3241"/>
                      <a:pt x="264" y="4998"/>
                      <a:pt x="572" y="5174"/>
                    </a:cubicBezTo>
                    <a:cubicBezTo>
                      <a:pt x="608" y="5194"/>
                      <a:pt x="664" y="5203"/>
                      <a:pt x="735" y="5203"/>
                    </a:cubicBezTo>
                    <a:cubicBezTo>
                      <a:pt x="1268" y="5203"/>
                      <a:pt x="2636" y="4690"/>
                      <a:pt x="2636" y="4690"/>
                    </a:cubicBezTo>
                    <a:cubicBezTo>
                      <a:pt x="2636" y="4690"/>
                      <a:pt x="3861" y="6176"/>
                      <a:pt x="4161" y="6176"/>
                    </a:cubicBezTo>
                    <a:cubicBezTo>
                      <a:pt x="4187" y="6176"/>
                      <a:pt x="4207" y="6165"/>
                      <a:pt x="4217" y="6140"/>
                    </a:cubicBezTo>
                    <a:cubicBezTo>
                      <a:pt x="4349" y="5437"/>
                      <a:pt x="4437" y="4734"/>
                      <a:pt x="4437" y="4032"/>
                    </a:cubicBezTo>
                    <a:cubicBezTo>
                      <a:pt x="4437" y="4032"/>
                      <a:pt x="6633" y="3373"/>
                      <a:pt x="6281" y="2978"/>
                    </a:cubicBezTo>
                    <a:cubicBezTo>
                      <a:pt x="5974" y="2582"/>
                      <a:pt x="4305" y="2143"/>
                      <a:pt x="4305" y="2143"/>
                    </a:cubicBezTo>
                    <a:cubicBezTo>
                      <a:pt x="4305" y="2143"/>
                      <a:pt x="4393" y="298"/>
                      <a:pt x="3910" y="35"/>
                    </a:cubicBezTo>
                    <a:cubicBezTo>
                      <a:pt x="3873" y="12"/>
                      <a:pt x="3834" y="1"/>
                      <a:pt x="379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1"/>
              <p:cNvSpPr/>
              <p:nvPr/>
            </p:nvSpPr>
            <p:spPr>
              <a:xfrm>
                <a:off x="6040223" y="1292418"/>
                <a:ext cx="132768" cy="133964"/>
              </a:xfrm>
              <a:custGeom>
                <a:rect b="b" l="l" r="r" t="t"/>
                <a:pathLst>
                  <a:path extrusionOk="0" h="6162" w="6107">
                    <a:moveTo>
                      <a:pt x="2754" y="1"/>
                    </a:moveTo>
                    <a:cubicBezTo>
                      <a:pt x="2729" y="1"/>
                      <a:pt x="2704" y="6"/>
                      <a:pt x="2680" y="18"/>
                    </a:cubicBezTo>
                    <a:cubicBezTo>
                      <a:pt x="2241" y="238"/>
                      <a:pt x="2065" y="2082"/>
                      <a:pt x="2065" y="2082"/>
                    </a:cubicBezTo>
                    <a:cubicBezTo>
                      <a:pt x="2065" y="2082"/>
                      <a:pt x="1" y="2170"/>
                      <a:pt x="45" y="2741"/>
                    </a:cubicBezTo>
                    <a:cubicBezTo>
                      <a:pt x="133" y="3312"/>
                      <a:pt x="1846" y="3971"/>
                      <a:pt x="1846" y="3971"/>
                    </a:cubicBezTo>
                    <a:cubicBezTo>
                      <a:pt x="1846" y="3971"/>
                      <a:pt x="1626" y="5640"/>
                      <a:pt x="1846" y="6079"/>
                    </a:cubicBezTo>
                    <a:cubicBezTo>
                      <a:pt x="1872" y="6136"/>
                      <a:pt x="1915" y="6162"/>
                      <a:pt x="1971" y="6162"/>
                    </a:cubicBezTo>
                    <a:cubicBezTo>
                      <a:pt x="2388" y="6162"/>
                      <a:pt x="3515" y="4762"/>
                      <a:pt x="3515" y="4762"/>
                    </a:cubicBezTo>
                    <a:cubicBezTo>
                      <a:pt x="4173" y="5069"/>
                      <a:pt x="4876" y="5289"/>
                      <a:pt x="5579" y="5420"/>
                    </a:cubicBezTo>
                    <a:cubicBezTo>
                      <a:pt x="5930" y="5420"/>
                      <a:pt x="4832" y="3400"/>
                      <a:pt x="4832" y="3400"/>
                    </a:cubicBezTo>
                    <a:cubicBezTo>
                      <a:pt x="4832" y="3400"/>
                      <a:pt x="6106" y="2038"/>
                      <a:pt x="6106" y="1687"/>
                    </a:cubicBezTo>
                    <a:cubicBezTo>
                      <a:pt x="6093" y="1579"/>
                      <a:pt x="5884" y="1542"/>
                      <a:pt x="5601" y="1542"/>
                    </a:cubicBezTo>
                    <a:cubicBezTo>
                      <a:pt x="4964" y="1542"/>
                      <a:pt x="3954" y="1731"/>
                      <a:pt x="3954" y="1731"/>
                    </a:cubicBezTo>
                    <a:cubicBezTo>
                      <a:pt x="3954" y="1731"/>
                      <a:pt x="3207" y="1"/>
                      <a:pt x="275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1"/>
              <p:cNvSpPr/>
              <p:nvPr/>
            </p:nvSpPr>
            <p:spPr>
              <a:xfrm>
                <a:off x="6058377" y="1519648"/>
                <a:ext cx="141334" cy="134312"/>
              </a:xfrm>
              <a:custGeom>
                <a:rect b="b" l="l" r="r" t="t"/>
                <a:pathLst>
                  <a:path extrusionOk="0" h="6178" w="6501">
                    <a:moveTo>
                      <a:pt x="3941" y="0"/>
                    </a:moveTo>
                    <a:cubicBezTo>
                      <a:pt x="3593" y="0"/>
                      <a:pt x="2504" y="1557"/>
                      <a:pt x="2504" y="1557"/>
                    </a:cubicBezTo>
                    <a:cubicBezTo>
                      <a:pt x="2504" y="1557"/>
                      <a:pt x="1320" y="1072"/>
                      <a:pt x="721" y="1072"/>
                    </a:cubicBezTo>
                    <a:cubicBezTo>
                      <a:pt x="555" y="1072"/>
                      <a:pt x="434" y="1110"/>
                      <a:pt x="396" y="1205"/>
                    </a:cubicBezTo>
                    <a:cubicBezTo>
                      <a:pt x="264" y="1688"/>
                      <a:pt x="1406" y="3094"/>
                      <a:pt x="1406" y="3094"/>
                    </a:cubicBezTo>
                    <a:cubicBezTo>
                      <a:pt x="1406" y="3094"/>
                      <a:pt x="0" y="4631"/>
                      <a:pt x="440" y="5027"/>
                    </a:cubicBezTo>
                    <a:cubicBezTo>
                      <a:pt x="523" y="5093"/>
                      <a:pt x="652" y="5121"/>
                      <a:pt x="804" y="5121"/>
                    </a:cubicBezTo>
                    <a:cubicBezTo>
                      <a:pt x="1454" y="5121"/>
                      <a:pt x="2548" y="4631"/>
                      <a:pt x="2548" y="4631"/>
                    </a:cubicBezTo>
                    <a:cubicBezTo>
                      <a:pt x="2548" y="4631"/>
                      <a:pt x="3558" y="5993"/>
                      <a:pt x="4041" y="6168"/>
                    </a:cubicBezTo>
                    <a:cubicBezTo>
                      <a:pt x="4059" y="6175"/>
                      <a:pt x="4075" y="6178"/>
                      <a:pt x="4091" y="6178"/>
                    </a:cubicBezTo>
                    <a:cubicBezTo>
                      <a:pt x="4512" y="6178"/>
                      <a:pt x="4349" y="4016"/>
                      <a:pt x="4349" y="4016"/>
                    </a:cubicBezTo>
                    <a:cubicBezTo>
                      <a:pt x="5007" y="3753"/>
                      <a:pt x="5666" y="3445"/>
                      <a:pt x="6237" y="3094"/>
                    </a:cubicBezTo>
                    <a:cubicBezTo>
                      <a:pt x="6501" y="2830"/>
                      <a:pt x="4349" y="2128"/>
                      <a:pt x="4349" y="2128"/>
                    </a:cubicBezTo>
                    <a:cubicBezTo>
                      <a:pt x="4349" y="2128"/>
                      <a:pt x="4261" y="239"/>
                      <a:pt x="3997" y="19"/>
                    </a:cubicBezTo>
                    <a:cubicBezTo>
                      <a:pt x="3982" y="7"/>
                      <a:pt x="3963" y="0"/>
                      <a:pt x="3941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1"/>
              <p:cNvSpPr/>
              <p:nvPr/>
            </p:nvSpPr>
            <p:spPr>
              <a:xfrm>
                <a:off x="6242669" y="1598109"/>
                <a:ext cx="132747" cy="132964"/>
              </a:xfrm>
              <a:custGeom>
                <a:rect b="b" l="l" r="r" t="t"/>
                <a:pathLst>
                  <a:path extrusionOk="0" h="6116" w="6106">
                    <a:moveTo>
                      <a:pt x="2869" y="1"/>
                    </a:moveTo>
                    <a:cubicBezTo>
                      <a:pt x="2849" y="1"/>
                      <a:pt x="2830" y="5"/>
                      <a:pt x="2811" y="12"/>
                    </a:cubicBezTo>
                    <a:cubicBezTo>
                      <a:pt x="2372" y="188"/>
                      <a:pt x="2109" y="2032"/>
                      <a:pt x="2109" y="2032"/>
                    </a:cubicBezTo>
                    <a:cubicBezTo>
                      <a:pt x="2109" y="2032"/>
                      <a:pt x="0" y="2032"/>
                      <a:pt x="0" y="2603"/>
                    </a:cubicBezTo>
                    <a:cubicBezTo>
                      <a:pt x="44" y="3130"/>
                      <a:pt x="1713" y="3877"/>
                      <a:pt x="1713" y="3877"/>
                    </a:cubicBezTo>
                    <a:cubicBezTo>
                      <a:pt x="1713" y="3877"/>
                      <a:pt x="1406" y="5546"/>
                      <a:pt x="1625" y="6029"/>
                    </a:cubicBezTo>
                    <a:cubicBezTo>
                      <a:pt x="1647" y="6089"/>
                      <a:pt x="1690" y="6115"/>
                      <a:pt x="1749" y="6115"/>
                    </a:cubicBezTo>
                    <a:cubicBezTo>
                      <a:pt x="2168" y="6115"/>
                      <a:pt x="3382" y="4799"/>
                      <a:pt x="3382" y="4799"/>
                    </a:cubicBezTo>
                    <a:cubicBezTo>
                      <a:pt x="4041" y="5107"/>
                      <a:pt x="4700" y="5370"/>
                      <a:pt x="5359" y="5546"/>
                    </a:cubicBezTo>
                    <a:cubicBezTo>
                      <a:pt x="5710" y="5546"/>
                      <a:pt x="4744" y="3526"/>
                      <a:pt x="4744" y="3526"/>
                    </a:cubicBezTo>
                    <a:cubicBezTo>
                      <a:pt x="4744" y="3526"/>
                      <a:pt x="6105" y="2164"/>
                      <a:pt x="6105" y="1857"/>
                    </a:cubicBezTo>
                    <a:cubicBezTo>
                      <a:pt x="6105" y="1743"/>
                      <a:pt x="5813" y="1708"/>
                      <a:pt x="5444" y="1708"/>
                    </a:cubicBezTo>
                    <a:cubicBezTo>
                      <a:pt x="4812" y="1708"/>
                      <a:pt x="3953" y="1813"/>
                      <a:pt x="3953" y="1813"/>
                    </a:cubicBezTo>
                    <a:cubicBezTo>
                      <a:pt x="3953" y="1813"/>
                      <a:pt x="3309" y="1"/>
                      <a:pt x="2869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1"/>
              <p:cNvSpPr/>
              <p:nvPr/>
            </p:nvSpPr>
            <p:spPr>
              <a:xfrm>
                <a:off x="6239800" y="1865906"/>
                <a:ext cx="141334" cy="134268"/>
              </a:xfrm>
              <a:custGeom>
                <a:rect b="b" l="l" r="r" t="t"/>
                <a:pathLst>
                  <a:path extrusionOk="0" h="6176" w="6501">
                    <a:moveTo>
                      <a:pt x="3874" y="1"/>
                    </a:moveTo>
                    <a:cubicBezTo>
                      <a:pt x="3362" y="1"/>
                      <a:pt x="2504" y="1529"/>
                      <a:pt x="2504" y="1529"/>
                    </a:cubicBezTo>
                    <a:cubicBezTo>
                      <a:pt x="2504" y="1529"/>
                      <a:pt x="1349" y="1096"/>
                      <a:pt x="725" y="1096"/>
                    </a:cubicBezTo>
                    <a:cubicBezTo>
                      <a:pt x="579" y="1096"/>
                      <a:pt x="462" y="1120"/>
                      <a:pt x="396" y="1178"/>
                    </a:cubicBezTo>
                    <a:cubicBezTo>
                      <a:pt x="1" y="1441"/>
                      <a:pt x="1362" y="3067"/>
                      <a:pt x="1362" y="3067"/>
                    </a:cubicBezTo>
                    <a:cubicBezTo>
                      <a:pt x="1362" y="3067"/>
                      <a:pt x="44" y="4736"/>
                      <a:pt x="352" y="4955"/>
                    </a:cubicBezTo>
                    <a:cubicBezTo>
                      <a:pt x="402" y="4991"/>
                      <a:pt x="490" y="5005"/>
                      <a:pt x="603" y="5005"/>
                    </a:cubicBezTo>
                    <a:cubicBezTo>
                      <a:pt x="1193" y="5005"/>
                      <a:pt x="2460" y="4604"/>
                      <a:pt x="2460" y="4604"/>
                    </a:cubicBezTo>
                    <a:cubicBezTo>
                      <a:pt x="2460" y="4604"/>
                      <a:pt x="3583" y="6176"/>
                      <a:pt x="3894" y="6176"/>
                    </a:cubicBezTo>
                    <a:cubicBezTo>
                      <a:pt x="3920" y="6176"/>
                      <a:pt x="3940" y="6165"/>
                      <a:pt x="3953" y="6141"/>
                    </a:cubicBezTo>
                    <a:cubicBezTo>
                      <a:pt x="4129" y="5482"/>
                      <a:pt x="4217" y="4736"/>
                      <a:pt x="4261" y="4033"/>
                    </a:cubicBezTo>
                    <a:cubicBezTo>
                      <a:pt x="4261" y="4033"/>
                      <a:pt x="6501" y="3506"/>
                      <a:pt x="6193" y="3111"/>
                    </a:cubicBezTo>
                    <a:cubicBezTo>
                      <a:pt x="5886" y="2671"/>
                      <a:pt x="4305" y="2144"/>
                      <a:pt x="4305" y="2144"/>
                    </a:cubicBezTo>
                    <a:cubicBezTo>
                      <a:pt x="4305" y="2144"/>
                      <a:pt x="4481" y="343"/>
                      <a:pt x="3997" y="36"/>
                    </a:cubicBezTo>
                    <a:cubicBezTo>
                      <a:pt x="3959" y="12"/>
                      <a:pt x="3918" y="1"/>
                      <a:pt x="387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1"/>
              <p:cNvSpPr/>
              <p:nvPr/>
            </p:nvSpPr>
            <p:spPr>
              <a:xfrm>
                <a:off x="6428876" y="1975521"/>
                <a:ext cx="136551" cy="131855"/>
              </a:xfrm>
              <a:custGeom>
                <a:rect b="b" l="l" r="r" t="t"/>
                <a:pathLst>
                  <a:path extrusionOk="0" h="6065" w="6281">
                    <a:moveTo>
                      <a:pt x="2752" y="0"/>
                    </a:moveTo>
                    <a:cubicBezTo>
                      <a:pt x="2281" y="0"/>
                      <a:pt x="2152" y="2065"/>
                      <a:pt x="2152" y="2065"/>
                    </a:cubicBezTo>
                    <a:cubicBezTo>
                      <a:pt x="2152" y="2065"/>
                      <a:pt x="0" y="2373"/>
                      <a:pt x="88" y="2680"/>
                    </a:cubicBezTo>
                    <a:cubicBezTo>
                      <a:pt x="220" y="3032"/>
                      <a:pt x="1845" y="3910"/>
                      <a:pt x="1845" y="3910"/>
                    </a:cubicBezTo>
                    <a:cubicBezTo>
                      <a:pt x="1845" y="3910"/>
                      <a:pt x="1549" y="6065"/>
                      <a:pt x="1828" y="6065"/>
                    </a:cubicBezTo>
                    <a:cubicBezTo>
                      <a:pt x="1833" y="6065"/>
                      <a:pt x="1839" y="6064"/>
                      <a:pt x="1845" y="6062"/>
                    </a:cubicBezTo>
                    <a:cubicBezTo>
                      <a:pt x="2460" y="5667"/>
                      <a:pt x="3031" y="5272"/>
                      <a:pt x="3558" y="4789"/>
                    </a:cubicBezTo>
                    <a:cubicBezTo>
                      <a:pt x="3558" y="4789"/>
                      <a:pt x="4881" y="5582"/>
                      <a:pt x="5386" y="5582"/>
                    </a:cubicBezTo>
                    <a:cubicBezTo>
                      <a:pt x="5498" y="5582"/>
                      <a:pt x="5570" y="5543"/>
                      <a:pt x="5578" y="5447"/>
                    </a:cubicBezTo>
                    <a:cubicBezTo>
                      <a:pt x="5666" y="4920"/>
                      <a:pt x="4875" y="3427"/>
                      <a:pt x="4875" y="3427"/>
                    </a:cubicBezTo>
                    <a:cubicBezTo>
                      <a:pt x="4875" y="3427"/>
                      <a:pt x="6281" y="2241"/>
                      <a:pt x="6149" y="1714"/>
                    </a:cubicBezTo>
                    <a:cubicBezTo>
                      <a:pt x="6107" y="1533"/>
                      <a:pt x="5876" y="1471"/>
                      <a:pt x="5579" y="1471"/>
                    </a:cubicBezTo>
                    <a:cubicBezTo>
                      <a:pt x="4939" y="1471"/>
                      <a:pt x="3997" y="1758"/>
                      <a:pt x="3997" y="1758"/>
                    </a:cubicBezTo>
                    <a:cubicBezTo>
                      <a:pt x="3997" y="1758"/>
                      <a:pt x="3250" y="45"/>
                      <a:pt x="2767" y="1"/>
                    </a:cubicBezTo>
                    <a:cubicBezTo>
                      <a:pt x="2762" y="1"/>
                      <a:pt x="2757" y="0"/>
                      <a:pt x="2752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1"/>
              <p:cNvSpPr/>
              <p:nvPr/>
            </p:nvSpPr>
            <p:spPr>
              <a:xfrm>
                <a:off x="6423136" y="2181054"/>
                <a:ext cx="144204" cy="133312"/>
              </a:xfrm>
              <a:custGeom>
                <a:rect b="b" l="l" r="r" t="t"/>
                <a:pathLst>
                  <a:path extrusionOk="0" h="6132" w="6633">
                    <a:moveTo>
                      <a:pt x="3819" y="0"/>
                    </a:moveTo>
                    <a:cubicBezTo>
                      <a:pt x="3249" y="0"/>
                      <a:pt x="2460" y="1615"/>
                      <a:pt x="2460" y="1615"/>
                    </a:cubicBezTo>
                    <a:cubicBezTo>
                      <a:pt x="2460" y="1615"/>
                      <a:pt x="1370" y="1261"/>
                      <a:pt x="735" y="1261"/>
                    </a:cubicBezTo>
                    <a:cubicBezTo>
                      <a:pt x="564" y="1261"/>
                      <a:pt x="426" y="1287"/>
                      <a:pt x="352" y="1352"/>
                    </a:cubicBezTo>
                    <a:cubicBezTo>
                      <a:pt x="0" y="1659"/>
                      <a:pt x="1450" y="3196"/>
                      <a:pt x="1450" y="3196"/>
                    </a:cubicBezTo>
                    <a:cubicBezTo>
                      <a:pt x="1450" y="3196"/>
                      <a:pt x="220" y="4953"/>
                      <a:pt x="528" y="5129"/>
                    </a:cubicBezTo>
                    <a:cubicBezTo>
                      <a:pt x="564" y="5150"/>
                      <a:pt x="621" y="5159"/>
                      <a:pt x="693" y="5159"/>
                    </a:cubicBezTo>
                    <a:cubicBezTo>
                      <a:pt x="1234" y="5159"/>
                      <a:pt x="2636" y="4646"/>
                      <a:pt x="2636" y="4646"/>
                    </a:cubicBezTo>
                    <a:cubicBezTo>
                      <a:pt x="2636" y="4646"/>
                      <a:pt x="3824" y="6131"/>
                      <a:pt x="4152" y="6131"/>
                    </a:cubicBezTo>
                    <a:cubicBezTo>
                      <a:pt x="4181" y="6131"/>
                      <a:pt x="4203" y="6120"/>
                      <a:pt x="4217" y="6095"/>
                    </a:cubicBezTo>
                    <a:cubicBezTo>
                      <a:pt x="4349" y="5393"/>
                      <a:pt x="4393" y="4690"/>
                      <a:pt x="4393" y="3987"/>
                    </a:cubicBezTo>
                    <a:cubicBezTo>
                      <a:pt x="4393" y="3987"/>
                      <a:pt x="6633" y="3328"/>
                      <a:pt x="6281" y="2933"/>
                    </a:cubicBezTo>
                    <a:cubicBezTo>
                      <a:pt x="5930" y="2538"/>
                      <a:pt x="4349" y="2098"/>
                      <a:pt x="4349" y="2098"/>
                    </a:cubicBezTo>
                    <a:cubicBezTo>
                      <a:pt x="4349" y="2098"/>
                      <a:pt x="4480" y="298"/>
                      <a:pt x="3953" y="34"/>
                    </a:cubicBezTo>
                    <a:cubicBezTo>
                      <a:pt x="3910" y="11"/>
                      <a:pt x="3865" y="0"/>
                      <a:pt x="3819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1"/>
              <p:cNvSpPr/>
              <p:nvPr/>
            </p:nvSpPr>
            <p:spPr>
              <a:xfrm>
                <a:off x="6575906" y="2354238"/>
                <a:ext cx="132768" cy="133964"/>
              </a:xfrm>
              <a:custGeom>
                <a:rect b="b" l="l" r="r" t="t"/>
                <a:pathLst>
                  <a:path extrusionOk="0" h="6162" w="6107">
                    <a:moveTo>
                      <a:pt x="2754" y="1"/>
                    </a:moveTo>
                    <a:cubicBezTo>
                      <a:pt x="2729" y="1"/>
                      <a:pt x="2704" y="6"/>
                      <a:pt x="2680" y="18"/>
                    </a:cubicBezTo>
                    <a:cubicBezTo>
                      <a:pt x="2241" y="238"/>
                      <a:pt x="2109" y="2082"/>
                      <a:pt x="2109" y="2082"/>
                    </a:cubicBezTo>
                    <a:cubicBezTo>
                      <a:pt x="2109" y="2082"/>
                      <a:pt x="1" y="2170"/>
                      <a:pt x="45" y="2741"/>
                    </a:cubicBezTo>
                    <a:cubicBezTo>
                      <a:pt x="133" y="3312"/>
                      <a:pt x="1846" y="3971"/>
                      <a:pt x="1846" y="3971"/>
                    </a:cubicBezTo>
                    <a:cubicBezTo>
                      <a:pt x="1846" y="3971"/>
                      <a:pt x="1582" y="5640"/>
                      <a:pt x="1846" y="6079"/>
                    </a:cubicBezTo>
                    <a:cubicBezTo>
                      <a:pt x="1872" y="6136"/>
                      <a:pt x="1915" y="6161"/>
                      <a:pt x="1972" y="6161"/>
                    </a:cubicBezTo>
                    <a:cubicBezTo>
                      <a:pt x="2398" y="6161"/>
                      <a:pt x="3559" y="4761"/>
                      <a:pt x="3559" y="4761"/>
                    </a:cubicBezTo>
                    <a:cubicBezTo>
                      <a:pt x="4217" y="5069"/>
                      <a:pt x="4876" y="5245"/>
                      <a:pt x="5579" y="5420"/>
                    </a:cubicBezTo>
                    <a:cubicBezTo>
                      <a:pt x="5930" y="5376"/>
                      <a:pt x="4832" y="3400"/>
                      <a:pt x="4832" y="3400"/>
                    </a:cubicBezTo>
                    <a:cubicBezTo>
                      <a:pt x="4832" y="3400"/>
                      <a:pt x="6106" y="1994"/>
                      <a:pt x="6106" y="1687"/>
                    </a:cubicBezTo>
                    <a:cubicBezTo>
                      <a:pt x="6093" y="1579"/>
                      <a:pt x="5884" y="1541"/>
                      <a:pt x="5601" y="1541"/>
                    </a:cubicBezTo>
                    <a:cubicBezTo>
                      <a:pt x="4964" y="1541"/>
                      <a:pt x="3954" y="1731"/>
                      <a:pt x="3954" y="1731"/>
                    </a:cubicBezTo>
                    <a:cubicBezTo>
                      <a:pt x="3954" y="1731"/>
                      <a:pt x="3207" y="1"/>
                      <a:pt x="275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1"/>
              <p:cNvSpPr/>
              <p:nvPr/>
            </p:nvSpPr>
            <p:spPr>
              <a:xfrm>
                <a:off x="6593102" y="2581468"/>
                <a:ext cx="141334" cy="134312"/>
              </a:xfrm>
              <a:custGeom>
                <a:rect b="b" l="l" r="r" t="t"/>
                <a:pathLst>
                  <a:path extrusionOk="0" h="6178" w="6501">
                    <a:moveTo>
                      <a:pt x="3978" y="0"/>
                    </a:moveTo>
                    <a:cubicBezTo>
                      <a:pt x="3598" y="0"/>
                      <a:pt x="2548" y="1557"/>
                      <a:pt x="2548" y="1557"/>
                    </a:cubicBezTo>
                    <a:cubicBezTo>
                      <a:pt x="2548" y="1557"/>
                      <a:pt x="1364" y="1072"/>
                      <a:pt x="766" y="1072"/>
                    </a:cubicBezTo>
                    <a:cubicBezTo>
                      <a:pt x="599" y="1072"/>
                      <a:pt x="478" y="1110"/>
                      <a:pt x="440" y="1205"/>
                    </a:cubicBezTo>
                    <a:cubicBezTo>
                      <a:pt x="264" y="1644"/>
                      <a:pt x="1450" y="3094"/>
                      <a:pt x="1450" y="3094"/>
                    </a:cubicBezTo>
                    <a:cubicBezTo>
                      <a:pt x="1450" y="3094"/>
                      <a:pt x="1" y="4631"/>
                      <a:pt x="440" y="5026"/>
                    </a:cubicBezTo>
                    <a:cubicBezTo>
                      <a:pt x="523" y="5093"/>
                      <a:pt x="652" y="5120"/>
                      <a:pt x="805" y="5120"/>
                    </a:cubicBezTo>
                    <a:cubicBezTo>
                      <a:pt x="1454" y="5120"/>
                      <a:pt x="2548" y="4631"/>
                      <a:pt x="2548" y="4631"/>
                    </a:cubicBezTo>
                    <a:cubicBezTo>
                      <a:pt x="2548" y="4631"/>
                      <a:pt x="3602" y="5993"/>
                      <a:pt x="4085" y="6168"/>
                    </a:cubicBezTo>
                    <a:cubicBezTo>
                      <a:pt x="4103" y="6175"/>
                      <a:pt x="4119" y="6178"/>
                      <a:pt x="4135" y="6178"/>
                    </a:cubicBezTo>
                    <a:cubicBezTo>
                      <a:pt x="4553" y="6178"/>
                      <a:pt x="4349" y="4016"/>
                      <a:pt x="4349" y="4016"/>
                    </a:cubicBezTo>
                    <a:cubicBezTo>
                      <a:pt x="5008" y="3753"/>
                      <a:pt x="5666" y="3445"/>
                      <a:pt x="6281" y="3050"/>
                    </a:cubicBezTo>
                    <a:cubicBezTo>
                      <a:pt x="6501" y="2830"/>
                      <a:pt x="4349" y="2128"/>
                      <a:pt x="4349" y="2128"/>
                    </a:cubicBezTo>
                    <a:cubicBezTo>
                      <a:pt x="4349" y="2128"/>
                      <a:pt x="4305" y="239"/>
                      <a:pt x="4041" y="19"/>
                    </a:cubicBezTo>
                    <a:cubicBezTo>
                      <a:pt x="4023" y="6"/>
                      <a:pt x="4002" y="0"/>
                      <a:pt x="3978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1"/>
              <p:cNvSpPr/>
              <p:nvPr/>
            </p:nvSpPr>
            <p:spPr>
              <a:xfrm>
                <a:off x="6777395" y="2658972"/>
                <a:ext cx="133703" cy="132964"/>
              </a:xfrm>
              <a:custGeom>
                <a:rect b="b" l="l" r="r" t="t"/>
                <a:pathLst>
                  <a:path extrusionOk="0" h="6116" w="6150">
                    <a:moveTo>
                      <a:pt x="2869" y="1"/>
                    </a:moveTo>
                    <a:cubicBezTo>
                      <a:pt x="2849" y="1"/>
                      <a:pt x="2830" y="4"/>
                      <a:pt x="2811" y="12"/>
                    </a:cubicBezTo>
                    <a:cubicBezTo>
                      <a:pt x="2372" y="232"/>
                      <a:pt x="2109" y="2032"/>
                      <a:pt x="2109" y="2032"/>
                    </a:cubicBezTo>
                    <a:cubicBezTo>
                      <a:pt x="2109" y="2032"/>
                      <a:pt x="0" y="2032"/>
                      <a:pt x="44" y="2603"/>
                    </a:cubicBezTo>
                    <a:cubicBezTo>
                      <a:pt x="88" y="3130"/>
                      <a:pt x="1757" y="3921"/>
                      <a:pt x="1757" y="3921"/>
                    </a:cubicBezTo>
                    <a:cubicBezTo>
                      <a:pt x="1757" y="3921"/>
                      <a:pt x="1450" y="5546"/>
                      <a:pt x="1626" y="6029"/>
                    </a:cubicBezTo>
                    <a:cubicBezTo>
                      <a:pt x="1653" y="6089"/>
                      <a:pt x="1700" y="6115"/>
                      <a:pt x="1762" y="6115"/>
                    </a:cubicBezTo>
                    <a:cubicBezTo>
                      <a:pt x="2202" y="6115"/>
                      <a:pt x="3382" y="4799"/>
                      <a:pt x="3382" y="4799"/>
                    </a:cubicBezTo>
                    <a:cubicBezTo>
                      <a:pt x="4041" y="5107"/>
                      <a:pt x="4700" y="5370"/>
                      <a:pt x="5403" y="5590"/>
                    </a:cubicBezTo>
                    <a:cubicBezTo>
                      <a:pt x="5754" y="5590"/>
                      <a:pt x="4788" y="3526"/>
                      <a:pt x="4788" y="3526"/>
                    </a:cubicBezTo>
                    <a:cubicBezTo>
                      <a:pt x="4788" y="3526"/>
                      <a:pt x="6149" y="2208"/>
                      <a:pt x="6106" y="1857"/>
                    </a:cubicBezTo>
                    <a:cubicBezTo>
                      <a:pt x="6106" y="1743"/>
                      <a:pt x="5819" y="1708"/>
                      <a:pt x="5458" y="1708"/>
                    </a:cubicBezTo>
                    <a:cubicBezTo>
                      <a:pt x="4838" y="1708"/>
                      <a:pt x="3997" y="1813"/>
                      <a:pt x="3997" y="1813"/>
                    </a:cubicBezTo>
                    <a:cubicBezTo>
                      <a:pt x="3997" y="1813"/>
                      <a:pt x="3313" y="1"/>
                      <a:pt x="2869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1"/>
              <p:cNvSpPr/>
              <p:nvPr/>
            </p:nvSpPr>
            <p:spPr>
              <a:xfrm>
                <a:off x="6729653" y="2854222"/>
                <a:ext cx="141334" cy="134247"/>
              </a:xfrm>
              <a:custGeom>
                <a:rect b="b" l="l" r="r" t="t"/>
                <a:pathLst>
                  <a:path extrusionOk="0" h="6175" w="6501">
                    <a:moveTo>
                      <a:pt x="3877" y="0"/>
                    </a:moveTo>
                    <a:cubicBezTo>
                      <a:pt x="3365" y="0"/>
                      <a:pt x="2504" y="1572"/>
                      <a:pt x="2504" y="1572"/>
                    </a:cubicBezTo>
                    <a:cubicBezTo>
                      <a:pt x="2504" y="1572"/>
                      <a:pt x="1321" y="1099"/>
                      <a:pt x="702" y="1099"/>
                    </a:cubicBezTo>
                    <a:cubicBezTo>
                      <a:pt x="567" y="1099"/>
                      <a:pt x="459" y="1122"/>
                      <a:pt x="396" y="1177"/>
                    </a:cubicBezTo>
                    <a:cubicBezTo>
                      <a:pt x="0" y="1484"/>
                      <a:pt x="1362" y="3109"/>
                      <a:pt x="1362" y="3109"/>
                    </a:cubicBezTo>
                    <a:cubicBezTo>
                      <a:pt x="1362" y="3109"/>
                      <a:pt x="44" y="4734"/>
                      <a:pt x="352" y="4954"/>
                    </a:cubicBezTo>
                    <a:cubicBezTo>
                      <a:pt x="396" y="4979"/>
                      <a:pt x="470" y="4990"/>
                      <a:pt x="565" y="4990"/>
                    </a:cubicBezTo>
                    <a:cubicBezTo>
                      <a:pt x="1137" y="4990"/>
                      <a:pt x="2460" y="4603"/>
                      <a:pt x="2460" y="4603"/>
                    </a:cubicBezTo>
                    <a:cubicBezTo>
                      <a:pt x="2460" y="4603"/>
                      <a:pt x="3583" y="6175"/>
                      <a:pt x="3894" y="6175"/>
                    </a:cubicBezTo>
                    <a:cubicBezTo>
                      <a:pt x="3919" y="6175"/>
                      <a:pt x="3940" y="6164"/>
                      <a:pt x="3953" y="6140"/>
                    </a:cubicBezTo>
                    <a:cubicBezTo>
                      <a:pt x="4085" y="5437"/>
                      <a:pt x="4217" y="4734"/>
                      <a:pt x="4261" y="4032"/>
                    </a:cubicBezTo>
                    <a:cubicBezTo>
                      <a:pt x="4261" y="4032"/>
                      <a:pt x="6501" y="3505"/>
                      <a:pt x="6193" y="3109"/>
                    </a:cubicBezTo>
                    <a:cubicBezTo>
                      <a:pt x="5886" y="2670"/>
                      <a:pt x="4305" y="2187"/>
                      <a:pt x="4305" y="2187"/>
                    </a:cubicBezTo>
                    <a:cubicBezTo>
                      <a:pt x="4305" y="2187"/>
                      <a:pt x="4480" y="342"/>
                      <a:pt x="3997" y="35"/>
                    </a:cubicBezTo>
                    <a:cubicBezTo>
                      <a:pt x="3960" y="11"/>
                      <a:pt x="3920" y="0"/>
                      <a:pt x="3877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4" name="Google Shape;1184;p1"/>
            <p:cNvGrpSpPr/>
            <p:nvPr/>
          </p:nvGrpSpPr>
          <p:grpSpPr>
            <a:xfrm>
              <a:off x="4878034" y="2560352"/>
              <a:ext cx="1483075" cy="1425528"/>
              <a:chOff x="2081328" y="2296191"/>
              <a:chExt cx="1911672" cy="1837494"/>
            </a:xfrm>
          </p:grpSpPr>
          <p:sp>
            <p:nvSpPr>
              <p:cNvPr id="1185" name="Google Shape;1185;p1"/>
              <p:cNvSpPr/>
              <p:nvPr/>
            </p:nvSpPr>
            <p:spPr>
              <a:xfrm>
                <a:off x="2118569" y="2296191"/>
                <a:ext cx="1089539" cy="1430602"/>
              </a:xfrm>
              <a:custGeom>
                <a:rect b="b" l="l" r="r" t="t"/>
                <a:pathLst>
                  <a:path extrusionOk="0" h="65804" w="50116">
                    <a:moveTo>
                      <a:pt x="44403" y="1"/>
                    </a:moveTo>
                    <a:cubicBezTo>
                      <a:pt x="43413" y="1"/>
                      <a:pt x="42433" y="466"/>
                      <a:pt x="41814" y="1326"/>
                    </a:cubicBezTo>
                    <a:lnTo>
                      <a:pt x="1" y="60664"/>
                    </a:lnTo>
                    <a:lnTo>
                      <a:pt x="7292" y="65803"/>
                    </a:lnTo>
                    <a:lnTo>
                      <a:pt x="49149" y="6465"/>
                    </a:lnTo>
                    <a:cubicBezTo>
                      <a:pt x="50115" y="5016"/>
                      <a:pt x="49764" y="3083"/>
                      <a:pt x="48359" y="2073"/>
                    </a:cubicBezTo>
                    <a:lnTo>
                      <a:pt x="46206" y="580"/>
                    </a:lnTo>
                    <a:cubicBezTo>
                      <a:pt x="45661" y="188"/>
                      <a:pt x="45030" y="1"/>
                      <a:pt x="44403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1"/>
              <p:cNvSpPr/>
              <p:nvPr/>
            </p:nvSpPr>
            <p:spPr>
              <a:xfrm>
                <a:off x="2081328" y="3613134"/>
                <a:ext cx="197685" cy="223469"/>
              </a:xfrm>
              <a:custGeom>
                <a:rect b="b" l="l" r="r" t="t"/>
                <a:pathLst>
                  <a:path extrusionOk="0" h="10279" w="9093">
                    <a:moveTo>
                      <a:pt x="1802" y="1"/>
                    </a:moveTo>
                    <a:lnTo>
                      <a:pt x="1" y="10278"/>
                    </a:lnTo>
                    <a:lnTo>
                      <a:pt x="1" y="10278"/>
                    </a:lnTo>
                    <a:lnTo>
                      <a:pt x="9093" y="5139"/>
                    </a:lnTo>
                    <a:lnTo>
                      <a:pt x="1802" y="1"/>
                    </a:ln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1"/>
              <p:cNvSpPr/>
              <p:nvPr/>
            </p:nvSpPr>
            <p:spPr>
              <a:xfrm>
                <a:off x="3003749" y="2348890"/>
                <a:ext cx="165205" cy="119376"/>
              </a:xfrm>
              <a:custGeom>
                <a:rect b="b" l="l" r="r" t="t"/>
                <a:pathLst>
                  <a:path extrusionOk="0" h="5491" w="7599">
                    <a:moveTo>
                      <a:pt x="132" y="0"/>
                    </a:moveTo>
                    <a:lnTo>
                      <a:pt x="0" y="220"/>
                    </a:lnTo>
                    <a:lnTo>
                      <a:pt x="7467" y="5491"/>
                    </a:lnTo>
                    <a:lnTo>
                      <a:pt x="7599" y="5271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1"/>
              <p:cNvSpPr/>
              <p:nvPr/>
            </p:nvSpPr>
            <p:spPr>
              <a:xfrm>
                <a:off x="2139592" y="3584481"/>
                <a:ext cx="157574" cy="112702"/>
              </a:xfrm>
              <a:custGeom>
                <a:rect b="b" l="l" r="r" t="t"/>
                <a:pathLst>
                  <a:path extrusionOk="0" h="5184" w="7248">
                    <a:moveTo>
                      <a:pt x="132" y="1"/>
                    </a:moveTo>
                    <a:lnTo>
                      <a:pt x="0" y="177"/>
                    </a:lnTo>
                    <a:lnTo>
                      <a:pt x="7072" y="5184"/>
                    </a:lnTo>
                    <a:lnTo>
                      <a:pt x="7247" y="4964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1"/>
              <p:cNvSpPr/>
              <p:nvPr/>
            </p:nvSpPr>
            <p:spPr>
              <a:xfrm>
                <a:off x="2111895" y="3670420"/>
                <a:ext cx="122246" cy="87874"/>
              </a:xfrm>
              <a:custGeom>
                <a:rect b="b" l="l" r="r" t="t"/>
                <a:pathLst>
                  <a:path extrusionOk="0" h="4042" w="5623">
                    <a:moveTo>
                      <a:pt x="132" y="1"/>
                    </a:moveTo>
                    <a:lnTo>
                      <a:pt x="0" y="177"/>
                    </a:lnTo>
                    <a:lnTo>
                      <a:pt x="5491" y="4042"/>
                    </a:lnTo>
                    <a:lnTo>
                      <a:pt x="5622" y="3822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1"/>
              <p:cNvSpPr/>
              <p:nvPr/>
            </p:nvSpPr>
            <p:spPr>
              <a:xfrm>
                <a:off x="2118569" y="2410002"/>
                <a:ext cx="1008382" cy="1317748"/>
              </a:xfrm>
              <a:custGeom>
                <a:rect b="b" l="l" r="r" t="t"/>
                <a:pathLst>
                  <a:path extrusionOk="0" h="60613" w="46383">
                    <a:moveTo>
                      <a:pt x="39047" y="0"/>
                    </a:moveTo>
                    <a:lnTo>
                      <a:pt x="1" y="55429"/>
                    </a:lnTo>
                    <a:lnTo>
                      <a:pt x="7292" y="60612"/>
                    </a:lnTo>
                    <a:lnTo>
                      <a:pt x="46382" y="5139"/>
                    </a:lnTo>
                    <a:lnTo>
                      <a:pt x="39047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1"/>
              <p:cNvSpPr/>
              <p:nvPr/>
            </p:nvSpPr>
            <p:spPr>
              <a:xfrm>
                <a:off x="2118569" y="3567306"/>
                <a:ext cx="191967" cy="160444"/>
              </a:xfrm>
              <a:custGeom>
                <a:rect b="b" l="l" r="r" t="t"/>
                <a:pathLst>
                  <a:path extrusionOk="0" h="7380" w="8830">
                    <a:moveTo>
                      <a:pt x="1538" y="0"/>
                    </a:moveTo>
                    <a:lnTo>
                      <a:pt x="1" y="2196"/>
                    </a:lnTo>
                    <a:lnTo>
                      <a:pt x="7292" y="7379"/>
                    </a:lnTo>
                    <a:lnTo>
                      <a:pt x="8829" y="5183"/>
                    </a:lnTo>
                    <a:lnTo>
                      <a:pt x="1538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1"/>
              <p:cNvSpPr/>
              <p:nvPr/>
            </p:nvSpPr>
            <p:spPr>
              <a:xfrm>
                <a:off x="2945485" y="2440547"/>
                <a:ext cx="161400" cy="115572"/>
              </a:xfrm>
              <a:custGeom>
                <a:rect b="b" l="l" r="r" t="t"/>
                <a:pathLst>
                  <a:path extrusionOk="0" h="5316" w="7424">
                    <a:moveTo>
                      <a:pt x="133" y="1"/>
                    </a:moveTo>
                    <a:lnTo>
                      <a:pt x="1" y="177"/>
                    </a:lnTo>
                    <a:lnTo>
                      <a:pt x="7292" y="5315"/>
                    </a:lnTo>
                    <a:lnTo>
                      <a:pt x="7424" y="5140"/>
                    </a:lnTo>
                    <a:lnTo>
                      <a:pt x="133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1"/>
              <p:cNvSpPr/>
              <p:nvPr/>
            </p:nvSpPr>
            <p:spPr>
              <a:xfrm>
                <a:off x="2389758" y="2726889"/>
                <a:ext cx="483179" cy="629557"/>
              </a:xfrm>
              <a:custGeom>
                <a:rect b="b" l="l" r="r" t="t"/>
                <a:pathLst>
                  <a:path extrusionOk="0" h="28958" w="22225">
                    <a:moveTo>
                      <a:pt x="21122" y="0"/>
                    </a:moveTo>
                    <a:cubicBezTo>
                      <a:pt x="19795" y="0"/>
                      <a:pt x="14736" y="5726"/>
                      <a:pt x="9400" y="13271"/>
                    </a:cubicBezTo>
                    <a:cubicBezTo>
                      <a:pt x="3778" y="21221"/>
                      <a:pt x="1" y="28248"/>
                      <a:pt x="967" y="28907"/>
                    </a:cubicBezTo>
                    <a:cubicBezTo>
                      <a:pt x="1016" y="28941"/>
                      <a:pt x="1077" y="28957"/>
                      <a:pt x="1149" y="28957"/>
                    </a:cubicBezTo>
                    <a:cubicBezTo>
                      <a:pt x="2478" y="28957"/>
                      <a:pt x="7536" y="23271"/>
                      <a:pt x="12870" y="15686"/>
                    </a:cubicBezTo>
                    <a:cubicBezTo>
                      <a:pt x="18448" y="7737"/>
                      <a:pt x="22225" y="709"/>
                      <a:pt x="21303" y="50"/>
                    </a:cubicBezTo>
                    <a:cubicBezTo>
                      <a:pt x="21253" y="17"/>
                      <a:pt x="21193" y="0"/>
                      <a:pt x="21122" y="0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1"/>
              <p:cNvSpPr/>
              <p:nvPr/>
            </p:nvSpPr>
            <p:spPr>
              <a:xfrm>
                <a:off x="2172051" y="3339097"/>
                <a:ext cx="1661506" cy="794588"/>
              </a:xfrm>
              <a:custGeom>
                <a:rect b="b" l="l" r="r" t="t"/>
                <a:pathLst>
                  <a:path extrusionOk="0" h="36549" w="76425">
                    <a:moveTo>
                      <a:pt x="73042" y="0"/>
                    </a:moveTo>
                    <a:lnTo>
                      <a:pt x="2504" y="27627"/>
                    </a:lnTo>
                    <a:cubicBezTo>
                      <a:pt x="835" y="28286"/>
                      <a:pt x="0" y="30218"/>
                      <a:pt x="659" y="31931"/>
                    </a:cubicBezTo>
                    <a:lnTo>
                      <a:pt x="1626" y="34435"/>
                    </a:lnTo>
                    <a:cubicBezTo>
                      <a:pt x="2132" y="35751"/>
                      <a:pt x="3390" y="36548"/>
                      <a:pt x="4723" y="36548"/>
                    </a:cubicBezTo>
                    <a:cubicBezTo>
                      <a:pt x="5125" y="36548"/>
                      <a:pt x="5533" y="36476"/>
                      <a:pt x="5930" y="36323"/>
                    </a:cubicBezTo>
                    <a:lnTo>
                      <a:pt x="76424" y="8653"/>
                    </a:lnTo>
                    <a:lnTo>
                      <a:pt x="73042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1"/>
              <p:cNvSpPr/>
              <p:nvPr/>
            </p:nvSpPr>
            <p:spPr>
              <a:xfrm>
                <a:off x="3757139" y="3340054"/>
                <a:ext cx="235861" cy="188119"/>
              </a:xfrm>
              <a:custGeom>
                <a:rect b="b" l="l" r="r" t="t"/>
                <a:pathLst>
                  <a:path extrusionOk="0" h="8653" w="10849">
                    <a:moveTo>
                      <a:pt x="0" y="0"/>
                    </a:moveTo>
                    <a:lnTo>
                      <a:pt x="3382" y="8653"/>
                    </a:lnTo>
                    <a:lnTo>
                      <a:pt x="10849" y="7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1"/>
              <p:cNvSpPr/>
              <p:nvPr/>
            </p:nvSpPr>
            <p:spPr>
              <a:xfrm>
                <a:off x="2257034" y="3924434"/>
                <a:ext cx="81178" cy="194815"/>
              </a:xfrm>
              <a:custGeom>
                <a:rect b="b" l="l" r="r" t="t"/>
                <a:pathLst>
                  <a:path extrusionOk="0" h="8961" w="3734">
                    <a:moveTo>
                      <a:pt x="264" y="0"/>
                    </a:moveTo>
                    <a:lnTo>
                      <a:pt x="0" y="88"/>
                    </a:lnTo>
                    <a:lnTo>
                      <a:pt x="3514" y="8960"/>
                    </a:lnTo>
                    <a:lnTo>
                      <a:pt x="3734" y="8872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1"/>
              <p:cNvSpPr/>
              <p:nvPr/>
            </p:nvSpPr>
            <p:spPr>
              <a:xfrm>
                <a:off x="3812512" y="3338141"/>
                <a:ext cx="61134" cy="143247"/>
              </a:xfrm>
              <a:custGeom>
                <a:rect b="b" l="l" r="r" t="t"/>
                <a:pathLst>
                  <a:path extrusionOk="0" h="6589" w="2812">
                    <a:moveTo>
                      <a:pt x="264" y="0"/>
                    </a:moveTo>
                    <a:lnTo>
                      <a:pt x="1" y="88"/>
                    </a:lnTo>
                    <a:lnTo>
                      <a:pt x="2548" y="6588"/>
                    </a:lnTo>
                    <a:lnTo>
                      <a:pt x="2812" y="6501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1"/>
              <p:cNvSpPr/>
              <p:nvPr/>
            </p:nvSpPr>
            <p:spPr>
              <a:xfrm>
                <a:off x="2327690" y="3338141"/>
                <a:ext cx="1505867" cy="750542"/>
              </a:xfrm>
              <a:custGeom>
                <a:rect b="b" l="l" r="r" t="t"/>
                <a:pathLst>
                  <a:path extrusionOk="0" h="34523" w="69266">
                    <a:moveTo>
                      <a:pt x="65883" y="0"/>
                    </a:moveTo>
                    <a:lnTo>
                      <a:pt x="1" y="25870"/>
                    </a:lnTo>
                    <a:lnTo>
                      <a:pt x="3427" y="34523"/>
                    </a:lnTo>
                    <a:lnTo>
                      <a:pt x="69265" y="8697"/>
                    </a:lnTo>
                    <a:lnTo>
                      <a:pt x="65883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1"/>
              <p:cNvSpPr/>
              <p:nvPr/>
            </p:nvSpPr>
            <p:spPr>
              <a:xfrm>
                <a:off x="2327690" y="3869040"/>
                <a:ext cx="152813" cy="219643"/>
              </a:xfrm>
              <a:custGeom>
                <a:rect b="b" l="l" r="r" t="t"/>
                <a:pathLst>
                  <a:path extrusionOk="0" h="10103" w="7029">
                    <a:moveTo>
                      <a:pt x="3646" y="1"/>
                    </a:moveTo>
                    <a:lnTo>
                      <a:pt x="1" y="1450"/>
                    </a:lnTo>
                    <a:lnTo>
                      <a:pt x="3427" y="10103"/>
                    </a:lnTo>
                    <a:lnTo>
                      <a:pt x="7028" y="8697"/>
                    </a:lnTo>
                    <a:lnTo>
                      <a:pt x="3646" y="1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1"/>
              <p:cNvSpPr/>
              <p:nvPr/>
            </p:nvSpPr>
            <p:spPr>
              <a:xfrm>
                <a:off x="2362061" y="3883367"/>
                <a:ext cx="79287" cy="190032"/>
              </a:xfrm>
              <a:custGeom>
                <a:rect b="b" l="l" r="r" t="t"/>
                <a:pathLst>
                  <a:path extrusionOk="0" h="8741" w="3647">
                    <a:moveTo>
                      <a:pt x="220" y="0"/>
                    </a:moveTo>
                    <a:lnTo>
                      <a:pt x="1" y="88"/>
                    </a:lnTo>
                    <a:lnTo>
                      <a:pt x="3383" y="8741"/>
                    </a:lnTo>
                    <a:lnTo>
                      <a:pt x="3646" y="8653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1"/>
              <p:cNvSpPr/>
              <p:nvPr/>
            </p:nvSpPr>
            <p:spPr>
              <a:xfrm>
                <a:off x="2675274" y="3579567"/>
                <a:ext cx="763912" cy="305800"/>
              </a:xfrm>
              <a:custGeom>
                <a:rect b="b" l="l" r="r" t="t"/>
                <a:pathLst>
                  <a:path extrusionOk="0" h="14066" w="35138">
                    <a:moveTo>
                      <a:pt x="33701" y="0"/>
                    </a:moveTo>
                    <a:cubicBezTo>
                      <a:pt x="31214" y="0"/>
                      <a:pt x="24461" y="1933"/>
                      <a:pt x="16778" y="4971"/>
                    </a:cubicBezTo>
                    <a:cubicBezTo>
                      <a:pt x="7335" y="8660"/>
                      <a:pt x="0" y="12613"/>
                      <a:pt x="439" y="13755"/>
                    </a:cubicBezTo>
                    <a:cubicBezTo>
                      <a:pt x="528" y="13965"/>
                      <a:pt x="873" y="14065"/>
                      <a:pt x="1435" y="14065"/>
                    </a:cubicBezTo>
                    <a:cubicBezTo>
                      <a:pt x="3922" y="14065"/>
                      <a:pt x="10666" y="12108"/>
                      <a:pt x="18403" y="9099"/>
                    </a:cubicBezTo>
                    <a:cubicBezTo>
                      <a:pt x="27846" y="5366"/>
                      <a:pt x="35137" y="1413"/>
                      <a:pt x="34698" y="315"/>
                    </a:cubicBezTo>
                    <a:cubicBezTo>
                      <a:pt x="34616" y="102"/>
                      <a:pt x="34270" y="0"/>
                      <a:pt x="33701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2" name="Google Shape;1202;p1"/>
            <p:cNvGrpSpPr/>
            <p:nvPr/>
          </p:nvGrpSpPr>
          <p:grpSpPr>
            <a:xfrm>
              <a:off x="7441910" y="1798625"/>
              <a:ext cx="1018598" cy="1510145"/>
              <a:chOff x="5386143" y="1314332"/>
              <a:chExt cx="1312965" cy="1946565"/>
            </a:xfrm>
          </p:grpSpPr>
          <p:sp>
            <p:nvSpPr>
              <p:cNvPr id="1203" name="Google Shape;1203;p1"/>
              <p:cNvSpPr/>
              <p:nvPr/>
            </p:nvSpPr>
            <p:spPr>
              <a:xfrm>
                <a:off x="6612190" y="3150369"/>
                <a:ext cx="86918" cy="110528"/>
              </a:xfrm>
              <a:custGeom>
                <a:rect b="b" l="l" r="r" t="t"/>
                <a:pathLst>
                  <a:path extrusionOk="0" h="5084" w="3998">
                    <a:moveTo>
                      <a:pt x="888" y="1"/>
                    </a:moveTo>
                    <a:cubicBezTo>
                      <a:pt x="778" y="1"/>
                      <a:pt x="667" y="25"/>
                      <a:pt x="572" y="72"/>
                    </a:cubicBezTo>
                    <a:lnTo>
                      <a:pt x="352" y="248"/>
                    </a:lnTo>
                    <a:cubicBezTo>
                      <a:pt x="89" y="424"/>
                      <a:pt x="1" y="775"/>
                      <a:pt x="177" y="1039"/>
                    </a:cubicBezTo>
                    <a:lnTo>
                      <a:pt x="2636" y="4816"/>
                    </a:lnTo>
                    <a:cubicBezTo>
                      <a:pt x="2750" y="4986"/>
                      <a:pt x="2936" y="5083"/>
                      <a:pt x="3125" y="5083"/>
                    </a:cubicBezTo>
                    <a:cubicBezTo>
                      <a:pt x="3229" y="5083"/>
                      <a:pt x="3333" y="5054"/>
                      <a:pt x="3427" y="4992"/>
                    </a:cubicBezTo>
                    <a:lnTo>
                      <a:pt x="3646" y="4860"/>
                    </a:lnTo>
                    <a:cubicBezTo>
                      <a:pt x="3910" y="4684"/>
                      <a:pt x="3998" y="4333"/>
                      <a:pt x="3822" y="4069"/>
                    </a:cubicBezTo>
                    <a:lnTo>
                      <a:pt x="1363" y="248"/>
                    </a:lnTo>
                    <a:cubicBezTo>
                      <a:pt x="1278" y="79"/>
                      <a:pt x="1085" y="1"/>
                      <a:pt x="88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1"/>
              <p:cNvSpPr/>
              <p:nvPr/>
            </p:nvSpPr>
            <p:spPr>
              <a:xfrm>
                <a:off x="6459421" y="2962881"/>
                <a:ext cx="222512" cy="260688"/>
              </a:xfrm>
              <a:custGeom>
                <a:rect b="b" l="l" r="r" t="t"/>
                <a:pathLst>
                  <a:path extrusionOk="0" h="11991" w="10235">
                    <a:moveTo>
                      <a:pt x="6325" y="0"/>
                    </a:moveTo>
                    <a:lnTo>
                      <a:pt x="1" y="4085"/>
                    </a:lnTo>
                    <a:lnTo>
                      <a:pt x="8302" y="11991"/>
                    </a:lnTo>
                    <a:lnTo>
                      <a:pt x="10234" y="10761"/>
                    </a:lnTo>
                    <a:lnTo>
                      <a:pt x="6325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1"/>
              <p:cNvSpPr/>
              <p:nvPr/>
            </p:nvSpPr>
            <p:spPr>
              <a:xfrm>
                <a:off x="5386143" y="1314332"/>
                <a:ext cx="1227982" cy="1756468"/>
              </a:xfrm>
              <a:custGeom>
                <a:rect b="b" l="l" r="r" t="t"/>
                <a:pathLst>
                  <a:path extrusionOk="0" h="80793" w="56484">
                    <a:moveTo>
                      <a:pt x="4849" y="0"/>
                    </a:moveTo>
                    <a:cubicBezTo>
                      <a:pt x="4060" y="0"/>
                      <a:pt x="3261" y="220"/>
                      <a:pt x="2548" y="679"/>
                    </a:cubicBezTo>
                    <a:cubicBezTo>
                      <a:pt x="572" y="1953"/>
                      <a:pt x="1" y="4588"/>
                      <a:pt x="1274" y="6565"/>
                    </a:cubicBezTo>
                    <a:lnTo>
                      <a:pt x="49325" y="80792"/>
                    </a:lnTo>
                    <a:lnTo>
                      <a:pt x="56484" y="76180"/>
                    </a:lnTo>
                    <a:lnTo>
                      <a:pt x="8434" y="1953"/>
                    </a:lnTo>
                    <a:cubicBezTo>
                      <a:pt x="7619" y="689"/>
                      <a:pt x="6249" y="0"/>
                      <a:pt x="4849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1"/>
              <p:cNvSpPr/>
              <p:nvPr/>
            </p:nvSpPr>
            <p:spPr>
              <a:xfrm>
                <a:off x="6429810" y="2925639"/>
                <a:ext cx="184315" cy="145160"/>
              </a:xfrm>
              <a:custGeom>
                <a:rect b="b" l="l" r="r" t="t"/>
                <a:pathLst>
                  <a:path extrusionOk="0" h="6677" w="8478">
                    <a:moveTo>
                      <a:pt x="7116" y="0"/>
                    </a:moveTo>
                    <a:lnTo>
                      <a:pt x="1" y="4612"/>
                    </a:lnTo>
                    <a:lnTo>
                      <a:pt x="1363" y="6676"/>
                    </a:lnTo>
                    <a:lnTo>
                      <a:pt x="8478" y="2064"/>
                    </a:lnTo>
                    <a:lnTo>
                      <a:pt x="7116" y="0"/>
                    </a:ln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1"/>
              <p:cNvSpPr/>
              <p:nvPr/>
            </p:nvSpPr>
            <p:spPr>
              <a:xfrm>
                <a:off x="5481236" y="1491820"/>
                <a:ext cx="472266" cy="691082"/>
              </a:xfrm>
              <a:custGeom>
                <a:rect b="b" l="l" r="r" t="t"/>
                <a:pathLst>
                  <a:path extrusionOk="0" h="31788" w="21723">
                    <a:moveTo>
                      <a:pt x="8710" y="0"/>
                    </a:moveTo>
                    <a:cubicBezTo>
                      <a:pt x="8459" y="0"/>
                      <a:pt x="8193" y="74"/>
                      <a:pt x="7925" y="245"/>
                    </a:cubicBezTo>
                    <a:lnTo>
                      <a:pt x="1205" y="4594"/>
                    </a:lnTo>
                    <a:cubicBezTo>
                      <a:pt x="0" y="5397"/>
                      <a:pt x="631" y="7191"/>
                      <a:pt x="1922" y="7191"/>
                    </a:cubicBezTo>
                    <a:cubicBezTo>
                      <a:pt x="2044" y="7191"/>
                      <a:pt x="2171" y="7175"/>
                      <a:pt x="2303" y="7141"/>
                    </a:cubicBezTo>
                    <a:cubicBezTo>
                      <a:pt x="2303" y="7141"/>
                      <a:pt x="2303" y="7185"/>
                      <a:pt x="2347" y="7229"/>
                    </a:cubicBezTo>
                    <a:lnTo>
                      <a:pt x="17719" y="30990"/>
                    </a:lnTo>
                    <a:cubicBezTo>
                      <a:pt x="18128" y="31553"/>
                      <a:pt x="18667" y="31788"/>
                      <a:pt x="19196" y="31788"/>
                    </a:cubicBezTo>
                    <a:cubicBezTo>
                      <a:pt x="20487" y="31788"/>
                      <a:pt x="21723" y="30390"/>
                      <a:pt x="20882" y="28926"/>
                    </a:cubicBezTo>
                    <a:lnTo>
                      <a:pt x="5509" y="5165"/>
                    </a:lnTo>
                    <a:lnTo>
                      <a:pt x="9506" y="2617"/>
                    </a:lnTo>
                    <a:cubicBezTo>
                      <a:pt x="10783" y="1778"/>
                      <a:pt x="9939" y="0"/>
                      <a:pt x="8710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1"/>
              <p:cNvSpPr/>
              <p:nvPr/>
            </p:nvSpPr>
            <p:spPr>
              <a:xfrm>
                <a:off x="5493084" y="1492168"/>
                <a:ext cx="191011" cy="126268"/>
              </a:xfrm>
              <a:custGeom>
                <a:rect b="b" l="l" r="r" t="t"/>
                <a:pathLst>
                  <a:path extrusionOk="0" h="5808" w="8786">
                    <a:moveTo>
                      <a:pt x="8181" y="1"/>
                    </a:moveTo>
                    <a:cubicBezTo>
                      <a:pt x="7907" y="1"/>
                      <a:pt x="7629" y="80"/>
                      <a:pt x="7380" y="229"/>
                    </a:cubicBezTo>
                    <a:lnTo>
                      <a:pt x="660" y="4578"/>
                    </a:lnTo>
                    <a:cubicBezTo>
                      <a:pt x="264" y="4841"/>
                      <a:pt x="1" y="5324"/>
                      <a:pt x="45" y="5807"/>
                    </a:cubicBezTo>
                    <a:lnTo>
                      <a:pt x="8785" y="141"/>
                    </a:lnTo>
                    <a:cubicBezTo>
                      <a:pt x="8595" y="47"/>
                      <a:pt x="8389" y="1"/>
                      <a:pt x="81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9" name="Google Shape;1209;p1"/>
            <p:cNvGrpSpPr/>
            <p:nvPr/>
          </p:nvGrpSpPr>
          <p:grpSpPr>
            <a:xfrm>
              <a:off x="5959594" y="1170799"/>
              <a:ext cx="1220097" cy="1044792"/>
              <a:chOff x="3475450" y="505069"/>
              <a:chExt cx="1572696" cy="1346728"/>
            </a:xfrm>
          </p:grpSpPr>
          <p:sp>
            <p:nvSpPr>
              <p:cNvPr id="1210" name="Google Shape;1210;p1"/>
              <p:cNvSpPr/>
              <p:nvPr/>
            </p:nvSpPr>
            <p:spPr>
              <a:xfrm>
                <a:off x="3475450" y="741148"/>
                <a:ext cx="1250896" cy="1110649"/>
              </a:xfrm>
              <a:custGeom>
                <a:rect b="b" l="l" r="r" t="t"/>
                <a:pathLst>
                  <a:path extrusionOk="0" h="51087" w="57538">
                    <a:moveTo>
                      <a:pt x="31994" y="0"/>
                    </a:moveTo>
                    <a:cubicBezTo>
                      <a:pt x="30098" y="0"/>
                      <a:pt x="27958" y="752"/>
                      <a:pt x="25739" y="2931"/>
                    </a:cubicBezTo>
                    <a:cubicBezTo>
                      <a:pt x="18623" y="9959"/>
                      <a:pt x="2460" y="26166"/>
                      <a:pt x="2460" y="26166"/>
                    </a:cubicBezTo>
                    <a:cubicBezTo>
                      <a:pt x="2460" y="26166"/>
                      <a:pt x="0" y="29943"/>
                      <a:pt x="11771" y="41363"/>
                    </a:cubicBezTo>
                    <a:cubicBezTo>
                      <a:pt x="19811" y="49874"/>
                      <a:pt x="24056" y="51086"/>
                      <a:pt x="25822" y="51086"/>
                    </a:cubicBezTo>
                    <a:cubicBezTo>
                      <a:pt x="26526" y="51086"/>
                      <a:pt x="26837" y="50894"/>
                      <a:pt x="26837" y="50894"/>
                    </a:cubicBezTo>
                    <a:cubicBezTo>
                      <a:pt x="26837" y="50894"/>
                      <a:pt x="43263" y="34950"/>
                      <a:pt x="50379" y="27923"/>
                    </a:cubicBezTo>
                    <a:cubicBezTo>
                      <a:pt x="57538" y="20939"/>
                      <a:pt x="49764" y="14439"/>
                      <a:pt x="49764" y="14439"/>
                    </a:cubicBezTo>
                    <a:lnTo>
                      <a:pt x="49456" y="13999"/>
                    </a:lnTo>
                    <a:lnTo>
                      <a:pt x="39662" y="4073"/>
                    </a:lnTo>
                    <a:lnTo>
                      <a:pt x="39222" y="3722"/>
                    </a:lnTo>
                    <a:cubicBezTo>
                      <a:pt x="39222" y="3722"/>
                      <a:pt x="36212" y="0"/>
                      <a:pt x="31994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1"/>
              <p:cNvSpPr/>
              <p:nvPr/>
            </p:nvSpPr>
            <p:spPr>
              <a:xfrm>
                <a:off x="3475450" y="855480"/>
                <a:ext cx="508963" cy="896637"/>
              </a:xfrm>
              <a:custGeom>
                <a:rect b="b" l="l" r="r" t="t"/>
                <a:pathLst>
                  <a:path extrusionOk="0" h="41243" w="23411">
                    <a:moveTo>
                      <a:pt x="23411" y="0"/>
                    </a:moveTo>
                    <a:lnTo>
                      <a:pt x="23411" y="0"/>
                    </a:lnTo>
                    <a:cubicBezTo>
                      <a:pt x="15593" y="7730"/>
                      <a:pt x="2460" y="20907"/>
                      <a:pt x="2460" y="20907"/>
                    </a:cubicBezTo>
                    <a:cubicBezTo>
                      <a:pt x="2460" y="20907"/>
                      <a:pt x="0" y="24684"/>
                      <a:pt x="11771" y="36104"/>
                    </a:cubicBezTo>
                    <a:cubicBezTo>
                      <a:pt x="13440" y="37904"/>
                      <a:pt x="15197" y="39617"/>
                      <a:pt x="17086" y="41242"/>
                    </a:cubicBezTo>
                    <a:cubicBezTo>
                      <a:pt x="16910" y="40891"/>
                      <a:pt x="16735" y="40540"/>
                      <a:pt x="16559" y="40232"/>
                    </a:cubicBezTo>
                    <a:cubicBezTo>
                      <a:pt x="12782" y="33073"/>
                      <a:pt x="11420" y="25079"/>
                      <a:pt x="13528" y="17261"/>
                    </a:cubicBezTo>
                    <a:cubicBezTo>
                      <a:pt x="14582" y="13440"/>
                      <a:pt x="16251" y="9795"/>
                      <a:pt x="18404" y="6500"/>
                    </a:cubicBezTo>
                    <a:cubicBezTo>
                      <a:pt x="19897" y="4216"/>
                      <a:pt x="21742" y="2152"/>
                      <a:pt x="23411" y="0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1"/>
              <p:cNvSpPr/>
              <p:nvPr/>
            </p:nvSpPr>
            <p:spPr>
              <a:xfrm>
                <a:off x="4300452" y="718516"/>
                <a:ext cx="383891" cy="359368"/>
              </a:xfrm>
              <a:custGeom>
                <a:rect b="b" l="l" r="r" t="t"/>
                <a:pathLst>
                  <a:path extrusionOk="0" h="16530" w="17658">
                    <a:moveTo>
                      <a:pt x="7169" y="1"/>
                    </a:moveTo>
                    <a:cubicBezTo>
                      <a:pt x="6869" y="1"/>
                      <a:pt x="6627" y="77"/>
                      <a:pt x="6457" y="239"/>
                    </a:cubicBezTo>
                    <a:lnTo>
                      <a:pt x="1143" y="4455"/>
                    </a:lnTo>
                    <a:cubicBezTo>
                      <a:pt x="1055" y="4455"/>
                      <a:pt x="967" y="4543"/>
                      <a:pt x="923" y="4587"/>
                    </a:cubicBezTo>
                    <a:cubicBezTo>
                      <a:pt x="1" y="5465"/>
                      <a:pt x="1845" y="8804"/>
                      <a:pt x="5052" y="12054"/>
                    </a:cubicBezTo>
                    <a:cubicBezTo>
                      <a:pt x="7690" y="14765"/>
                      <a:pt x="10451" y="16529"/>
                      <a:pt x="11829" y="16529"/>
                    </a:cubicBezTo>
                    <a:cubicBezTo>
                      <a:pt x="12102" y="16529"/>
                      <a:pt x="12322" y="16460"/>
                      <a:pt x="12474" y="16314"/>
                    </a:cubicBezTo>
                    <a:cubicBezTo>
                      <a:pt x="12474" y="16270"/>
                      <a:pt x="12518" y="16226"/>
                      <a:pt x="12562" y="16138"/>
                    </a:cubicBezTo>
                    <a:lnTo>
                      <a:pt x="16954" y="10736"/>
                    </a:lnTo>
                    <a:lnTo>
                      <a:pt x="16998" y="10692"/>
                    </a:lnTo>
                    <a:cubicBezTo>
                      <a:pt x="17657" y="9638"/>
                      <a:pt x="16076" y="6695"/>
                      <a:pt x="13309" y="3884"/>
                    </a:cubicBezTo>
                    <a:cubicBezTo>
                      <a:pt x="10979" y="1518"/>
                      <a:pt x="8502" y="1"/>
                      <a:pt x="7169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1"/>
              <p:cNvSpPr/>
              <p:nvPr/>
            </p:nvSpPr>
            <p:spPr>
              <a:xfrm>
                <a:off x="4471375" y="505069"/>
                <a:ext cx="419219" cy="411001"/>
              </a:xfrm>
              <a:custGeom>
                <a:rect b="b" l="l" r="r" t="t"/>
                <a:pathLst>
                  <a:path extrusionOk="0" h="18905" w="19283">
                    <a:moveTo>
                      <a:pt x="17040" y="0"/>
                    </a:moveTo>
                    <a:cubicBezTo>
                      <a:pt x="16189" y="0"/>
                      <a:pt x="15505" y="570"/>
                      <a:pt x="15505" y="570"/>
                    </a:cubicBezTo>
                    <a:lnTo>
                      <a:pt x="440" y="10672"/>
                    </a:lnTo>
                    <a:cubicBezTo>
                      <a:pt x="440" y="10672"/>
                      <a:pt x="396" y="10672"/>
                      <a:pt x="396" y="10716"/>
                    </a:cubicBezTo>
                    <a:cubicBezTo>
                      <a:pt x="1" y="11111"/>
                      <a:pt x="1494" y="13219"/>
                      <a:pt x="3690" y="15503"/>
                    </a:cubicBezTo>
                    <a:cubicBezTo>
                      <a:pt x="5649" y="17501"/>
                      <a:pt x="7537" y="18905"/>
                      <a:pt x="8203" y="18905"/>
                    </a:cubicBezTo>
                    <a:cubicBezTo>
                      <a:pt x="8284" y="18905"/>
                      <a:pt x="8347" y="18884"/>
                      <a:pt x="8390" y="18841"/>
                    </a:cubicBezTo>
                    <a:cubicBezTo>
                      <a:pt x="8434" y="18841"/>
                      <a:pt x="8434" y="18797"/>
                      <a:pt x="8478" y="18753"/>
                    </a:cubicBezTo>
                    <a:cubicBezTo>
                      <a:pt x="9092" y="17743"/>
                      <a:pt x="16779" y="5489"/>
                      <a:pt x="18053" y="3732"/>
                    </a:cubicBezTo>
                    <a:cubicBezTo>
                      <a:pt x="19282" y="1975"/>
                      <a:pt x="18755" y="1009"/>
                      <a:pt x="18755" y="1009"/>
                    </a:cubicBezTo>
                    <a:cubicBezTo>
                      <a:pt x="18205" y="236"/>
                      <a:pt x="17588" y="0"/>
                      <a:pt x="17040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1"/>
              <p:cNvSpPr/>
              <p:nvPr/>
            </p:nvSpPr>
            <p:spPr>
              <a:xfrm>
                <a:off x="4471375" y="620576"/>
                <a:ext cx="226339" cy="295495"/>
              </a:xfrm>
              <a:custGeom>
                <a:rect b="b" l="l" r="r" t="t"/>
                <a:pathLst>
                  <a:path extrusionOk="0" h="13592" w="10411">
                    <a:moveTo>
                      <a:pt x="8390" y="0"/>
                    </a:moveTo>
                    <a:lnTo>
                      <a:pt x="440" y="5359"/>
                    </a:lnTo>
                    <a:cubicBezTo>
                      <a:pt x="440" y="5359"/>
                      <a:pt x="396" y="5359"/>
                      <a:pt x="396" y="5403"/>
                    </a:cubicBezTo>
                    <a:cubicBezTo>
                      <a:pt x="1" y="5798"/>
                      <a:pt x="1494" y="7906"/>
                      <a:pt x="3690" y="10190"/>
                    </a:cubicBezTo>
                    <a:cubicBezTo>
                      <a:pt x="5649" y="12188"/>
                      <a:pt x="7537" y="13592"/>
                      <a:pt x="8203" y="13592"/>
                    </a:cubicBezTo>
                    <a:cubicBezTo>
                      <a:pt x="8284" y="13592"/>
                      <a:pt x="8347" y="13571"/>
                      <a:pt x="8390" y="13528"/>
                    </a:cubicBezTo>
                    <a:cubicBezTo>
                      <a:pt x="8434" y="13528"/>
                      <a:pt x="8434" y="13484"/>
                      <a:pt x="8434" y="13484"/>
                    </a:cubicBezTo>
                    <a:lnTo>
                      <a:pt x="10410" y="10322"/>
                    </a:lnTo>
                    <a:cubicBezTo>
                      <a:pt x="9707" y="10058"/>
                      <a:pt x="9005" y="9707"/>
                      <a:pt x="8434" y="9224"/>
                    </a:cubicBezTo>
                    <a:cubicBezTo>
                      <a:pt x="6677" y="7730"/>
                      <a:pt x="6369" y="5403"/>
                      <a:pt x="6896" y="3294"/>
                    </a:cubicBezTo>
                    <a:cubicBezTo>
                      <a:pt x="7160" y="2109"/>
                      <a:pt x="7687" y="1010"/>
                      <a:pt x="8390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1"/>
              <p:cNvSpPr/>
              <p:nvPr/>
            </p:nvSpPr>
            <p:spPr>
              <a:xfrm>
                <a:off x="3676917" y="912766"/>
                <a:ext cx="783022" cy="783022"/>
              </a:xfrm>
              <a:custGeom>
                <a:rect b="b" l="l" r="r" t="t"/>
                <a:pathLst>
                  <a:path extrusionOk="0" h="36017" w="36017">
                    <a:moveTo>
                      <a:pt x="17306" y="0"/>
                    </a:moveTo>
                    <a:lnTo>
                      <a:pt x="1" y="17042"/>
                    </a:lnTo>
                    <a:lnTo>
                      <a:pt x="18755" y="36016"/>
                    </a:lnTo>
                    <a:lnTo>
                      <a:pt x="36017" y="19018"/>
                    </a:lnTo>
                    <a:lnTo>
                      <a:pt x="17306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1"/>
              <p:cNvSpPr/>
              <p:nvPr/>
            </p:nvSpPr>
            <p:spPr>
              <a:xfrm>
                <a:off x="4591686" y="580008"/>
                <a:ext cx="233013" cy="221056"/>
              </a:xfrm>
              <a:custGeom>
                <a:rect b="b" l="l" r="r" t="t"/>
                <a:pathLst>
                  <a:path extrusionOk="0" h="10168" w="10718">
                    <a:moveTo>
                      <a:pt x="9881" y="1"/>
                    </a:moveTo>
                    <a:cubicBezTo>
                      <a:pt x="8560" y="1"/>
                      <a:pt x="1" y="10167"/>
                      <a:pt x="1" y="10167"/>
                    </a:cubicBezTo>
                    <a:cubicBezTo>
                      <a:pt x="1" y="10167"/>
                      <a:pt x="10718" y="1032"/>
                      <a:pt x="10015" y="66"/>
                    </a:cubicBezTo>
                    <a:cubicBezTo>
                      <a:pt x="9986" y="22"/>
                      <a:pt x="9941" y="1"/>
                      <a:pt x="9881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1"/>
              <p:cNvSpPr/>
              <p:nvPr/>
            </p:nvSpPr>
            <p:spPr>
              <a:xfrm>
                <a:off x="4643254" y="597509"/>
                <a:ext cx="212012" cy="241753"/>
              </a:xfrm>
              <a:custGeom>
                <a:rect b="b" l="l" r="r" t="t"/>
                <a:pathLst>
                  <a:path extrusionOk="0" h="11120" w="9752">
                    <a:moveTo>
                      <a:pt x="8843" y="0"/>
                    </a:moveTo>
                    <a:cubicBezTo>
                      <a:pt x="7576" y="0"/>
                      <a:pt x="1" y="11119"/>
                      <a:pt x="1" y="11119"/>
                    </a:cubicBezTo>
                    <a:cubicBezTo>
                      <a:pt x="1" y="11119"/>
                      <a:pt x="9751" y="973"/>
                      <a:pt x="8961" y="51"/>
                    </a:cubicBezTo>
                    <a:cubicBezTo>
                      <a:pt x="8931" y="17"/>
                      <a:pt x="8892" y="0"/>
                      <a:pt x="8843" y="0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1"/>
              <p:cNvSpPr/>
              <p:nvPr/>
            </p:nvSpPr>
            <p:spPr>
              <a:xfrm>
                <a:off x="4546814" y="553528"/>
                <a:ext cx="263558" cy="180684"/>
              </a:xfrm>
              <a:custGeom>
                <a:rect b="b" l="l" r="r" t="t"/>
                <a:pathLst>
                  <a:path extrusionOk="0" h="8311" w="12123">
                    <a:moveTo>
                      <a:pt x="11448" y="1"/>
                    </a:moveTo>
                    <a:cubicBezTo>
                      <a:pt x="9871" y="1"/>
                      <a:pt x="1" y="8311"/>
                      <a:pt x="1" y="8311"/>
                    </a:cubicBezTo>
                    <a:cubicBezTo>
                      <a:pt x="1" y="8311"/>
                      <a:pt x="12123" y="1240"/>
                      <a:pt x="11640" y="98"/>
                    </a:cubicBezTo>
                    <a:cubicBezTo>
                      <a:pt x="11609" y="32"/>
                      <a:pt x="11544" y="1"/>
                      <a:pt x="11448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1"/>
              <p:cNvSpPr/>
              <p:nvPr/>
            </p:nvSpPr>
            <p:spPr>
              <a:xfrm>
                <a:off x="4331019" y="723690"/>
                <a:ext cx="338997" cy="336149"/>
              </a:xfrm>
              <a:custGeom>
                <a:rect b="b" l="l" r="r" t="t"/>
                <a:pathLst>
                  <a:path extrusionOk="0" h="15462" w="15593">
                    <a:moveTo>
                      <a:pt x="5490" y="1318"/>
                    </a:moveTo>
                    <a:cubicBezTo>
                      <a:pt x="5974" y="2285"/>
                      <a:pt x="6501" y="3207"/>
                      <a:pt x="7116" y="4086"/>
                    </a:cubicBezTo>
                    <a:lnTo>
                      <a:pt x="2723" y="8082"/>
                    </a:lnTo>
                    <a:cubicBezTo>
                      <a:pt x="1977" y="7028"/>
                      <a:pt x="1362" y="6106"/>
                      <a:pt x="967" y="5403"/>
                    </a:cubicBezTo>
                    <a:lnTo>
                      <a:pt x="5490" y="1318"/>
                    </a:lnTo>
                    <a:close/>
                    <a:moveTo>
                      <a:pt x="7203" y="4217"/>
                    </a:moveTo>
                    <a:cubicBezTo>
                      <a:pt x="7818" y="5140"/>
                      <a:pt x="8565" y="5974"/>
                      <a:pt x="9356" y="6765"/>
                    </a:cubicBezTo>
                    <a:cubicBezTo>
                      <a:pt x="10761" y="8302"/>
                      <a:pt x="12518" y="9444"/>
                      <a:pt x="14494" y="10235"/>
                    </a:cubicBezTo>
                    <a:lnTo>
                      <a:pt x="10541" y="14890"/>
                    </a:lnTo>
                    <a:cubicBezTo>
                      <a:pt x="9707" y="14495"/>
                      <a:pt x="8872" y="14056"/>
                      <a:pt x="8126" y="13529"/>
                    </a:cubicBezTo>
                    <a:lnTo>
                      <a:pt x="11859" y="9049"/>
                    </a:lnTo>
                    <a:lnTo>
                      <a:pt x="11727" y="8917"/>
                    </a:lnTo>
                    <a:lnTo>
                      <a:pt x="7950" y="13441"/>
                    </a:lnTo>
                    <a:cubicBezTo>
                      <a:pt x="6984" y="12694"/>
                      <a:pt x="6061" y="11904"/>
                      <a:pt x="5227" y="11069"/>
                    </a:cubicBezTo>
                    <a:lnTo>
                      <a:pt x="9487" y="6984"/>
                    </a:lnTo>
                    <a:lnTo>
                      <a:pt x="9356" y="6853"/>
                    </a:lnTo>
                    <a:lnTo>
                      <a:pt x="5095" y="10937"/>
                    </a:lnTo>
                    <a:cubicBezTo>
                      <a:pt x="4261" y="10059"/>
                      <a:pt x="3514" y="9180"/>
                      <a:pt x="2811" y="8214"/>
                    </a:cubicBezTo>
                    <a:lnTo>
                      <a:pt x="7203" y="4217"/>
                    </a:lnTo>
                    <a:close/>
                    <a:moveTo>
                      <a:pt x="5095" y="1"/>
                    </a:moveTo>
                    <a:lnTo>
                      <a:pt x="4919" y="89"/>
                    </a:lnTo>
                    <a:cubicBezTo>
                      <a:pt x="4919" y="89"/>
                      <a:pt x="5095" y="484"/>
                      <a:pt x="5403" y="1143"/>
                    </a:cubicBezTo>
                    <a:lnTo>
                      <a:pt x="835" y="5184"/>
                    </a:lnTo>
                    <a:cubicBezTo>
                      <a:pt x="439" y="4481"/>
                      <a:pt x="220" y="4042"/>
                      <a:pt x="176" y="3998"/>
                    </a:cubicBezTo>
                    <a:lnTo>
                      <a:pt x="0" y="4086"/>
                    </a:lnTo>
                    <a:cubicBezTo>
                      <a:pt x="1362" y="6721"/>
                      <a:pt x="3075" y="9137"/>
                      <a:pt x="5139" y="11245"/>
                    </a:cubicBezTo>
                    <a:cubicBezTo>
                      <a:pt x="5974" y="12079"/>
                      <a:pt x="6852" y="12870"/>
                      <a:pt x="7818" y="13573"/>
                    </a:cubicBezTo>
                    <a:lnTo>
                      <a:pt x="7994" y="13704"/>
                    </a:lnTo>
                    <a:cubicBezTo>
                      <a:pt x="9092" y="14451"/>
                      <a:pt x="10278" y="15066"/>
                      <a:pt x="11552" y="15461"/>
                    </a:cubicBezTo>
                    <a:lnTo>
                      <a:pt x="11596" y="15286"/>
                    </a:lnTo>
                    <a:cubicBezTo>
                      <a:pt x="11332" y="15198"/>
                      <a:pt x="11025" y="15066"/>
                      <a:pt x="10717" y="14978"/>
                    </a:cubicBezTo>
                    <a:lnTo>
                      <a:pt x="14670" y="10322"/>
                    </a:lnTo>
                    <a:cubicBezTo>
                      <a:pt x="14934" y="10410"/>
                      <a:pt x="15241" y="10498"/>
                      <a:pt x="15548" y="10586"/>
                    </a:cubicBezTo>
                    <a:lnTo>
                      <a:pt x="15592" y="10366"/>
                    </a:lnTo>
                    <a:cubicBezTo>
                      <a:pt x="8389" y="8390"/>
                      <a:pt x="5139" y="89"/>
                      <a:pt x="5095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1"/>
              <p:cNvSpPr/>
              <p:nvPr/>
            </p:nvSpPr>
            <p:spPr>
              <a:xfrm>
                <a:off x="3877450" y="1116038"/>
                <a:ext cx="160444" cy="148139"/>
              </a:xfrm>
              <a:custGeom>
                <a:rect b="b" l="l" r="r" t="t"/>
                <a:pathLst>
                  <a:path extrusionOk="0" h="6814" w="7380">
                    <a:moveTo>
                      <a:pt x="4958" y="1"/>
                    </a:moveTo>
                    <a:cubicBezTo>
                      <a:pt x="4901" y="1"/>
                      <a:pt x="4845" y="2"/>
                      <a:pt x="4788" y="6"/>
                    </a:cubicBezTo>
                    <a:cubicBezTo>
                      <a:pt x="4480" y="6"/>
                      <a:pt x="4173" y="93"/>
                      <a:pt x="3909" y="225"/>
                    </a:cubicBezTo>
                    <a:cubicBezTo>
                      <a:pt x="3646" y="313"/>
                      <a:pt x="3426" y="445"/>
                      <a:pt x="3207" y="577"/>
                    </a:cubicBezTo>
                    <a:cubicBezTo>
                      <a:pt x="2284" y="1235"/>
                      <a:pt x="1406" y="2026"/>
                      <a:pt x="659" y="2904"/>
                    </a:cubicBezTo>
                    <a:cubicBezTo>
                      <a:pt x="308" y="3344"/>
                      <a:pt x="88" y="3915"/>
                      <a:pt x="44" y="4530"/>
                    </a:cubicBezTo>
                    <a:cubicBezTo>
                      <a:pt x="0" y="5057"/>
                      <a:pt x="132" y="5540"/>
                      <a:pt x="484" y="5979"/>
                    </a:cubicBezTo>
                    <a:cubicBezTo>
                      <a:pt x="659" y="6242"/>
                      <a:pt x="923" y="6506"/>
                      <a:pt x="1230" y="6682"/>
                    </a:cubicBezTo>
                    <a:cubicBezTo>
                      <a:pt x="1450" y="6770"/>
                      <a:pt x="1669" y="6813"/>
                      <a:pt x="1889" y="6813"/>
                    </a:cubicBezTo>
                    <a:cubicBezTo>
                      <a:pt x="2109" y="6813"/>
                      <a:pt x="2328" y="6770"/>
                      <a:pt x="2548" y="6682"/>
                    </a:cubicBezTo>
                    <a:cubicBezTo>
                      <a:pt x="2987" y="6462"/>
                      <a:pt x="3382" y="6199"/>
                      <a:pt x="3778" y="5891"/>
                    </a:cubicBezTo>
                    <a:cubicBezTo>
                      <a:pt x="4173" y="5628"/>
                      <a:pt x="4568" y="5276"/>
                      <a:pt x="4832" y="4881"/>
                    </a:cubicBezTo>
                    <a:cubicBezTo>
                      <a:pt x="5139" y="4530"/>
                      <a:pt x="5008" y="4046"/>
                      <a:pt x="4656" y="3827"/>
                    </a:cubicBezTo>
                    <a:cubicBezTo>
                      <a:pt x="4349" y="3563"/>
                      <a:pt x="4129" y="3344"/>
                      <a:pt x="3866" y="3080"/>
                    </a:cubicBezTo>
                    <a:cubicBezTo>
                      <a:pt x="3382" y="2553"/>
                      <a:pt x="3339" y="2509"/>
                      <a:pt x="3251" y="2509"/>
                    </a:cubicBezTo>
                    <a:cubicBezTo>
                      <a:pt x="3119" y="2509"/>
                      <a:pt x="3031" y="2597"/>
                      <a:pt x="2987" y="2685"/>
                    </a:cubicBezTo>
                    <a:cubicBezTo>
                      <a:pt x="2943" y="2861"/>
                      <a:pt x="3119" y="3168"/>
                      <a:pt x="3822" y="3959"/>
                    </a:cubicBezTo>
                    <a:lnTo>
                      <a:pt x="4305" y="4442"/>
                    </a:lnTo>
                    <a:lnTo>
                      <a:pt x="4173" y="4617"/>
                    </a:lnTo>
                    <a:cubicBezTo>
                      <a:pt x="4041" y="4793"/>
                      <a:pt x="3866" y="4969"/>
                      <a:pt x="3690" y="5144"/>
                    </a:cubicBezTo>
                    <a:cubicBezTo>
                      <a:pt x="3426" y="5364"/>
                      <a:pt x="3163" y="5584"/>
                      <a:pt x="2899" y="5759"/>
                    </a:cubicBezTo>
                    <a:cubicBezTo>
                      <a:pt x="2405" y="6056"/>
                      <a:pt x="2133" y="6204"/>
                      <a:pt x="1880" y="6204"/>
                    </a:cubicBezTo>
                    <a:cubicBezTo>
                      <a:pt x="1796" y="6204"/>
                      <a:pt x="1713" y="6188"/>
                      <a:pt x="1626" y="6155"/>
                    </a:cubicBezTo>
                    <a:cubicBezTo>
                      <a:pt x="1142" y="6023"/>
                      <a:pt x="747" y="5232"/>
                      <a:pt x="747" y="4530"/>
                    </a:cubicBezTo>
                    <a:cubicBezTo>
                      <a:pt x="747" y="3915"/>
                      <a:pt x="1582" y="2773"/>
                      <a:pt x="2548" y="1894"/>
                    </a:cubicBezTo>
                    <a:cubicBezTo>
                      <a:pt x="3514" y="1060"/>
                      <a:pt x="4085" y="796"/>
                      <a:pt x="4832" y="708"/>
                    </a:cubicBezTo>
                    <a:cubicBezTo>
                      <a:pt x="4910" y="699"/>
                      <a:pt x="4991" y="695"/>
                      <a:pt x="5072" y="695"/>
                    </a:cubicBezTo>
                    <a:cubicBezTo>
                      <a:pt x="5764" y="695"/>
                      <a:pt x="6519" y="1013"/>
                      <a:pt x="6677" y="1367"/>
                    </a:cubicBezTo>
                    <a:cubicBezTo>
                      <a:pt x="6720" y="1499"/>
                      <a:pt x="6764" y="1675"/>
                      <a:pt x="6764" y="1806"/>
                    </a:cubicBezTo>
                    <a:cubicBezTo>
                      <a:pt x="6764" y="2220"/>
                      <a:pt x="6893" y="2440"/>
                      <a:pt x="7095" y="2440"/>
                    </a:cubicBezTo>
                    <a:cubicBezTo>
                      <a:pt x="7129" y="2440"/>
                      <a:pt x="7166" y="2434"/>
                      <a:pt x="7204" y="2421"/>
                    </a:cubicBezTo>
                    <a:cubicBezTo>
                      <a:pt x="7291" y="2333"/>
                      <a:pt x="7335" y="2202"/>
                      <a:pt x="7335" y="1850"/>
                    </a:cubicBezTo>
                    <a:cubicBezTo>
                      <a:pt x="7379" y="1499"/>
                      <a:pt x="7248" y="1148"/>
                      <a:pt x="7028" y="840"/>
                    </a:cubicBezTo>
                    <a:cubicBezTo>
                      <a:pt x="6984" y="796"/>
                      <a:pt x="6940" y="752"/>
                      <a:pt x="6940" y="752"/>
                    </a:cubicBezTo>
                    <a:cubicBezTo>
                      <a:pt x="6369" y="263"/>
                      <a:pt x="5685" y="1"/>
                      <a:pt x="4958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1"/>
              <p:cNvSpPr/>
              <p:nvPr/>
            </p:nvSpPr>
            <p:spPr>
              <a:xfrm>
                <a:off x="3951933" y="1182216"/>
                <a:ext cx="129877" cy="166422"/>
              </a:xfrm>
              <a:custGeom>
                <a:rect b="b" l="l" r="r" t="t"/>
                <a:pathLst>
                  <a:path extrusionOk="0" h="7655" w="5974">
                    <a:moveTo>
                      <a:pt x="5609" y="1"/>
                    </a:moveTo>
                    <a:cubicBezTo>
                      <a:pt x="5487" y="1"/>
                      <a:pt x="5378" y="73"/>
                      <a:pt x="5315" y="168"/>
                    </a:cubicBezTo>
                    <a:cubicBezTo>
                      <a:pt x="4524" y="1178"/>
                      <a:pt x="3646" y="2057"/>
                      <a:pt x="2723" y="2935"/>
                    </a:cubicBezTo>
                    <a:cubicBezTo>
                      <a:pt x="1230" y="4472"/>
                      <a:pt x="0" y="5702"/>
                      <a:pt x="0" y="5790"/>
                    </a:cubicBezTo>
                    <a:cubicBezTo>
                      <a:pt x="0" y="5790"/>
                      <a:pt x="44" y="5834"/>
                      <a:pt x="44" y="5922"/>
                    </a:cubicBezTo>
                    <a:cubicBezTo>
                      <a:pt x="615" y="6537"/>
                      <a:pt x="1230" y="7107"/>
                      <a:pt x="1889" y="7635"/>
                    </a:cubicBezTo>
                    <a:cubicBezTo>
                      <a:pt x="1923" y="7648"/>
                      <a:pt x="1956" y="7654"/>
                      <a:pt x="1989" y="7654"/>
                    </a:cubicBezTo>
                    <a:cubicBezTo>
                      <a:pt x="2169" y="7654"/>
                      <a:pt x="2315" y="7463"/>
                      <a:pt x="2240" y="7239"/>
                    </a:cubicBezTo>
                    <a:cubicBezTo>
                      <a:pt x="2196" y="7107"/>
                      <a:pt x="2153" y="7020"/>
                      <a:pt x="1538" y="6405"/>
                    </a:cubicBezTo>
                    <a:lnTo>
                      <a:pt x="879" y="5702"/>
                    </a:lnTo>
                    <a:lnTo>
                      <a:pt x="1230" y="5351"/>
                    </a:lnTo>
                    <a:cubicBezTo>
                      <a:pt x="1406" y="5175"/>
                      <a:pt x="2109" y="4428"/>
                      <a:pt x="2811" y="3726"/>
                    </a:cubicBezTo>
                    <a:cubicBezTo>
                      <a:pt x="5578" y="915"/>
                      <a:pt x="5974" y="431"/>
                      <a:pt x="5930" y="124"/>
                    </a:cubicBezTo>
                    <a:cubicBezTo>
                      <a:pt x="5930" y="124"/>
                      <a:pt x="5886" y="80"/>
                      <a:pt x="5886" y="80"/>
                    </a:cubicBezTo>
                    <a:cubicBezTo>
                      <a:pt x="5842" y="36"/>
                      <a:pt x="5798" y="36"/>
                      <a:pt x="5754" y="36"/>
                    </a:cubicBezTo>
                    <a:cubicBezTo>
                      <a:pt x="5705" y="12"/>
                      <a:pt x="5656" y="1"/>
                      <a:pt x="5609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1"/>
              <p:cNvSpPr/>
              <p:nvPr/>
            </p:nvSpPr>
            <p:spPr>
              <a:xfrm>
                <a:off x="4031176" y="1250546"/>
                <a:ext cx="168096" cy="166401"/>
              </a:xfrm>
              <a:custGeom>
                <a:rect b="b" l="l" r="r" t="t"/>
                <a:pathLst>
                  <a:path extrusionOk="0" h="7654" w="7732">
                    <a:moveTo>
                      <a:pt x="5046" y="1"/>
                    </a:moveTo>
                    <a:cubicBezTo>
                      <a:pt x="5019" y="1"/>
                      <a:pt x="4986" y="34"/>
                      <a:pt x="4920" y="99"/>
                    </a:cubicBezTo>
                    <a:cubicBezTo>
                      <a:pt x="4700" y="275"/>
                      <a:pt x="2285" y="2647"/>
                      <a:pt x="1538" y="3437"/>
                    </a:cubicBezTo>
                    <a:cubicBezTo>
                      <a:pt x="440" y="4579"/>
                      <a:pt x="89" y="5019"/>
                      <a:pt x="45" y="5458"/>
                    </a:cubicBezTo>
                    <a:cubicBezTo>
                      <a:pt x="1" y="5897"/>
                      <a:pt x="89" y="6336"/>
                      <a:pt x="352" y="6688"/>
                    </a:cubicBezTo>
                    <a:cubicBezTo>
                      <a:pt x="572" y="6995"/>
                      <a:pt x="835" y="7259"/>
                      <a:pt x="1143" y="7434"/>
                    </a:cubicBezTo>
                    <a:cubicBezTo>
                      <a:pt x="1406" y="7566"/>
                      <a:pt x="1714" y="7654"/>
                      <a:pt x="2021" y="7654"/>
                    </a:cubicBezTo>
                    <a:cubicBezTo>
                      <a:pt x="2592" y="7610"/>
                      <a:pt x="3075" y="7215"/>
                      <a:pt x="4964" y="5414"/>
                    </a:cubicBezTo>
                    <a:cubicBezTo>
                      <a:pt x="6018" y="4360"/>
                      <a:pt x="7643" y="2779"/>
                      <a:pt x="7687" y="2735"/>
                    </a:cubicBezTo>
                    <a:cubicBezTo>
                      <a:pt x="7731" y="2691"/>
                      <a:pt x="7687" y="2603"/>
                      <a:pt x="7599" y="2559"/>
                    </a:cubicBezTo>
                    <a:cubicBezTo>
                      <a:pt x="7555" y="2515"/>
                      <a:pt x="7511" y="2471"/>
                      <a:pt x="7424" y="2471"/>
                    </a:cubicBezTo>
                    <a:cubicBezTo>
                      <a:pt x="7292" y="2471"/>
                      <a:pt x="7028" y="2647"/>
                      <a:pt x="6413" y="3306"/>
                    </a:cubicBezTo>
                    <a:cubicBezTo>
                      <a:pt x="5184" y="4535"/>
                      <a:pt x="3866" y="5721"/>
                      <a:pt x="2460" y="6775"/>
                    </a:cubicBezTo>
                    <a:cubicBezTo>
                      <a:pt x="2259" y="6910"/>
                      <a:pt x="2032" y="6967"/>
                      <a:pt x="1799" y="6967"/>
                    </a:cubicBezTo>
                    <a:cubicBezTo>
                      <a:pt x="1727" y="6967"/>
                      <a:pt x="1655" y="6962"/>
                      <a:pt x="1582" y="6951"/>
                    </a:cubicBezTo>
                    <a:cubicBezTo>
                      <a:pt x="1450" y="6863"/>
                      <a:pt x="1362" y="6819"/>
                      <a:pt x="1099" y="6556"/>
                    </a:cubicBezTo>
                    <a:cubicBezTo>
                      <a:pt x="967" y="6424"/>
                      <a:pt x="835" y="6292"/>
                      <a:pt x="748" y="6117"/>
                    </a:cubicBezTo>
                    <a:cubicBezTo>
                      <a:pt x="704" y="5809"/>
                      <a:pt x="704" y="5502"/>
                      <a:pt x="835" y="5238"/>
                    </a:cubicBezTo>
                    <a:cubicBezTo>
                      <a:pt x="1889" y="3877"/>
                      <a:pt x="3031" y="2603"/>
                      <a:pt x="4305" y="1417"/>
                    </a:cubicBezTo>
                    <a:cubicBezTo>
                      <a:pt x="4744" y="934"/>
                      <a:pt x="5140" y="539"/>
                      <a:pt x="5184" y="451"/>
                    </a:cubicBezTo>
                    <a:cubicBezTo>
                      <a:pt x="5315" y="319"/>
                      <a:pt x="5271" y="143"/>
                      <a:pt x="5140" y="99"/>
                    </a:cubicBezTo>
                    <a:cubicBezTo>
                      <a:pt x="5096" y="34"/>
                      <a:pt x="5074" y="1"/>
                      <a:pt x="5046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1"/>
              <p:cNvSpPr/>
              <p:nvPr/>
            </p:nvSpPr>
            <p:spPr>
              <a:xfrm>
                <a:off x="4100898" y="1347008"/>
                <a:ext cx="171901" cy="162574"/>
              </a:xfrm>
              <a:custGeom>
                <a:rect b="b" l="l" r="r" t="t"/>
                <a:pathLst>
                  <a:path extrusionOk="0" h="7478" w="7907">
                    <a:moveTo>
                      <a:pt x="5545" y="0"/>
                    </a:moveTo>
                    <a:cubicBezTo>
                      <a:pt x="5405" y="0"/>
                      <a:pt x="5260" y="109"/>
                      <a:pt x="5007" y="362"/>
                    </a:cubicBezTo>
                    <a:lnTo>
                      <a:pt x="2723" y="2646"/>
                    </a:lnTo>
                    <a:cubicBezTo>
                      <a:pt x="1493" y="3876"/>
                      <a:pt x="571" y="4754"/>
                      <a:pt x="395" y="4886"/>
                    </a:cubicBezTo>
                    <a:cubicBezTo>
                      <a:pt x="44" y="5193"/>
                      <a:pt x="0" y="5281"/>
                      <a:pt x="44" y="5413"/>
                    </a:cubicBezTo>
                    <a:lnTo>
                      <a:pt x="44" y="5457"/>
                    </a:lnTo>
                    <a:cubicBezTo>
                      <a:pt x="44" y="5457"/>
                      <a:pt x="88" y="5501"/>
                      <a:pt x="88" y="5501"/>
                    </a:cubicBezTo>
                    <a:cubicBezTo>
                      <a:pt x="132" y="5545"/>
                      <a:pt x="132" y="5589"/>
                      <a:pt x="264" y="5633"/>
                    </a:cubicBezTo>
                    <a:cubicBezTo>
                      <a:pt x="352" y="5720"/>
                      <a:pt x="791" y="6160"/>
                      <a:pt x="1230" y="6599"/>
                    </a:cubicBezTo>
                    <a:cubicBezTo>
                      <a:pt x="1537" y="6906"/>
                      <a:pt x="1845" y="7214"/>
                      <a:pt x="2196" y="7477"/>
                    </a:cubicBezTo>
                    <a:cubicBezTo>
                      <a:pt x="2328" y="7477"/>
                      <a:pt x="2460" y="7433"/>
                      <a:pt x="2548" y="7346"/>
                    </a:cubicBezTo>
                    <a:cubicBezTo>
                      <a:pt x="2635" y="7214"/>
                      <a:pt x="2548" y="7082"/>
                      <a:pt x="1669" y="6204"/>
                    </a:cubicBezTo>
                    <a:lnTo>
                      <a:pt x="879" y="5369"/>
                    </a:lnTo>
                    <a:lnTo>
                      <a:pt x="922" y="5281"/>
                    </a:lnTo>
                    <a:cubicBezTo>
                      <a:pt x="1054" y="5106"/>
                      <a:pt x="2460" y="3788"/>
                      <a:pt x="3031" y="3305"/>
                    </a:cubicBezTo>
                    <a:lnTo>
                      <a:pt x="3206" y="3129"/>
                    </a:lnTo>
                    <a:lnTo>
                      <a:pt x="3909" y="3832"/>
                    </a:lnTo>
                    <a:cubicBezTo>
                      <a:pt x="4506" y="4394"/>
                      <a:pt x="4682" y="4506"/>
                      <a:pt x="4796" y="4506"/>
                    </a:cubicBezTo>
                    <a:cubicBezTo>
                      <a:pt x="4824" y="4506"/>
                      <a:pt x="4849" y="4499"/>
                      <a:pt x="4875" y="4491"/>
                    </a:cubicBezTo>
                    <a:cubicBezTo>
                      <a:pt x="5007" y="4447"/>
                      <a:pt x="5051" y="4359"/>
                      <a:pt x="5007" y="4227"/>
                    </a:cubicBezTo>
                    <a:cubicBezTo>
                      <a:pt x="4788" y="3920"/>
                      <a:pt x="4568" y="3656"/>
                      <a:pt x="4304" y="3393"/>
                    </a:cubicBezTo>
                    <a:lnTo>
                      <a:pt x="3602" y="2646"/>
                    </a:lnTo>
                    <a:lnTo>
                      <a:pt x="3821" y="2382"/>
                    </a:lnTo>
                    <a:cubicBezTo>
                      <a:pt x="3997" y="2163"/>
                      <a:pt x="5007" y="1153"/>
                      <a:pt x="5402" y="757"/>
                    </a:cubicBezTo>
                    <a:cubicBezTo>
                      <a:pt x="5458" y="674"/>
                      <a:pt x="5496" y="643"/>
                      <a:pt x="5528" y="643"/>
                    </a:cubicBezTo>
                    <a:cubicBezTo>
                      <a:pt x="5546" y="643"/>
                      <a:pt x="5562" y="653"/>
                      <a:pt x="5578" y="669"/>
                    </a:cubicBezTo>
                    <a:cubicBezTo>
                      <a:pt x="6017" y="977"/>
                      <a:pt x="6457" y="1328"/>
                      <a:pt x="6808" y="1680"/>
                    </a:cubicBezTo>
                    <a:cubicBezTo>
                      <a:pt x="7203" y="2031"/>
                      <a:pt x="7511" y="2338"/>
                      <a:pt x="7555" y="2382"/>
                    </a:cubicBezTo>
                    <a:cubicBezTo>
                      <a:pt x="7686" y="2382"/>
                      <a:pt x="7818" y="2295"/>
                      <a:pt x="7862" y="2207"/>
                    </a:cubicBezTo>
                    <a:cubicBezTo>
                      <a:pt x="7906" y="2031"/>
                      <a:pt x="7730" y="1855"/>
                      <a:pt x="7291" y="1416"/>
                    </a:cubicBezTo>
                    <a:cubicBezTo>
                      <a:pt x="6808" y="933"/>
                      <a:pt x="6325" y="494"/>
                      <a:pt x="5798" y="98"/>
                    </a:cubicBezTo>
                    <a:cubicBezTo>
                      <a:pt x="5703" y="35"/>
                      <a:pt x="5625" y="0"/>
                      <a:pt x="5545" y="0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1"/>
              <p:cNvSpPr/>
              <p:nvPr/>
            </p:nvSpPr>
            <p:spPr>
              <a:xfrm>
                <a:off x="4879115" y="637751"/>
                <a:ext cx="169031" cy="229535"/>
              </a:xfrm>
              <a:custGeom>
                <a:rect b="b" l="l" r="r" t="t"/>
                <a:pathLst>
                  <a:path extrusionOk="0" h="10558" w="7775">
                    <a:moveTo>
                      <a:pt x="5578" y="1"/>
                    </a:moveTo>
                    <a:lnTo>
                      <a:pt x="5578" y="1"/>
                    </a:lnTo>
                    <a:cubicBezTo>
                      <a:pt x="2328" y="177"/>
                      <a:pt x="0" y="3207"/>
                      <a:pt x="703" y="6370"/>
                    </a:cubicBezTo>
                    <a:cubicBezTo>
                      <a:pt x="1223" y="8902"/>
                      <a:pt x="3442" y="10557"/>
                      <a:pt x="5845" y="10557"/>
                    </a:cubicBezTo>
                    <a:cubicBezTo>
                      <a:pt x="6485" y="10557"/>
                      <a:pt x="7137" y="10440"/>
                      <a:pt x="7774" y="10191"/>
                    </a:cubicBezTo>
                    <a:cubicBezTo>
                      <a:pt x="7379" y="10059"/>
                      <a:pt x="7028" y="9839"/>
                      <a:pt x="6720" y="9576"/>
                    </a:cubicBezTo>
                    <a:cubicBezTo>
                      <a:pt x="4700" y="7951"/>
                      <a:pt x="3778" y="4744"/>
                      <a:pt x="4348" y="2241"/>
                    </a:cubicBezTo>
                    <a:cubicBezTo>
                      <a:pt x="4524" y="1406"/>
                      <a:pt x="4963" y="616"/>
                      <a:pt x="5578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5" name="Google Shape;1225;p1"/>
            <p:cNvGrpSpPr/>
            <p:nvPr/>
          </p:nvGrpSpPr>
          <p:grpSpPr>
            <a:xfrm>
              <a:off x="5915151" y="1220706"/>
              <a:ext cx="408920" cy="298413"/>
              <a:chOff x="3418164" y="569399"/>
              <a:chExt cx="527095" cy="384652"/>
            </a:xfrm>
          </p:grpSpPr>
          <p:sp>
            <p:nvSpPr>
              <p:cNvPr id="1226" name="Google Shape;1226;p1"/>
              <p:cNvSpPr/>
              <p:nvPr/>
            </p:nvSpPr>
            <p:spPr>
              <a:xfrm>
                <a:off x="3418164" y="569399"/>
                <a:ext cx="527095" cy="384652"/>
              </a:xfrm>
              <a:custGeom>
                <a:rect b="b" l="l" r="r" t="t"/>
                <a:pathLst>
                  <a:path extrusionOk="0" h="17693" w="24245">
                    <a:moveTo>
                      <a:pt x="18325" y="0"/>
                    </a:moveTo>
                    <a:cubicBezTo>
                      <a:pt x="17717" y="0"/>
                      <a:pt x="17099" y="136"/>
                      <a:pt x="16515" y="422"/>
                    </a:cubicBezTo>
                    <a:lnTo>
                      <a:pt x="2723" y="7537"/>
                    </a:lnTo>
                    <a:cubicBezTo>
                      <a:pt x="747" y="8547"/>
                      <a:pt x="0" y="10963"/>
                      <a:pt x="1010" y="12895"/>
                    </a:cubicBezTo>
                    <a:lnTo>
                      <a:pt x="2372" y="15531"/>
                    </a:lnTo>
                    <a:cubicBezTo>
                      <a:pt x="3078" y="16912"/>
                      <a:pt x="4449" y="17693"/>
                      <a:pt x="5870" y="17693"/>
                    </a:cubicBezTo>
                    <a:cubicBezTo>
                      <a:pt x="6483" y="17693"/>
                      <a:pt x="7105" y="17548"/>
                      <a:pt x="7686" y="17244"/>
                    </a:cubicBezTo>
                    <a:lnTo>
                      <a:pt x="21522" y="10128"/>
                    </a:lnTo>
                    <a:cubicBezTo>
                      <a:pt x="23454" y="9118"/>
                      <a:pt x="24245" y="6746"/>
                      <a:pt x="23235" y="4814"/>
                    </a:cubicBezTo>
                    <a:lnTo>
                      <a:pt x="21873" y="2135"/>
                    </a:lnTo>
                    <a:cubicBezTo>
                      <a:pt x="21161" y="773"/>
                      <a:pt x="19774" y="0"/>
                      <a:pt x="183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1"/>
              <p:cNvSpPr/>
              <p:nvPr/>
            </p:nvSpPr>
            <p:spPr>
              <a:xfrm>
                <a:off x="3621545" y="569399"/>
                <a:ext cx="322757" cy="301365"/>
              </a:xfrm>
              <a:custGeom>
                <a:rect b="b" l="l" r="r" t="t"/>
                <a:pathLst>
                  <a:path extrusionOk="0" h="13862" w="14846">
                    <a:moveTo>
                      <a:pt x="8951" y="0"/>
                    </a:moveTo>
                    <a:cubicBezTo>
                      <a:pt x="8344" y="0"/>
                      <a:pt x="7731" y="136"/>
                      <a:pt x="7160" y="422"/>
                    </a:cubicBezTo>
                    <a:lnTo>
                      <a:pt x="0" y="4155"/>
                    </a:lnTo>
                    <a:lnTo>
                      <a:pt x="4964" y="13862"/>
                    </a:lnTo>
                    <a:lnTo>
                      <a:pt x="12167" y="10128"/>
                    </a:lnTo>
                    <a:cubicBezTo>
                      <a:pt x="14099" y="9118"/>
                      <a:pt x="14846" y="6746"/>
                      <a:pt x="13880" y="4814"/>
                    </a:cubicBezTo>
                    <a:lnTo>
                      <a:pt x="12518" y="2135"/>
                    </a:lnTo>
                    <a:cubicBezTo>
                      <a:pt x="11806" y="773"/>
                      <a:pt x="10397" y="0"/>
                      <a:pt x="8951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1"/>
              <p:cNvSpPr/>
              <p:nvPr/>
            </p:nvSpPr>
            <p:spPr>
              <a:xfrm>
                <a:off x="3621545" y="644447"/>
                <a:ext cx="138486" cy="226317"/>
              </a:xfrm>
              <a:custGeom>
                <a:rect b="b" l="l" r="r" t="t"/>
                <a:pathLst>
                  <a:path extrusionOk="0" h="10410" w="6370">
                    <a:moveTo>
                      <a:pt x="1362" y="0"/>
                    </a:moveTo>
                    <a:lnTo>
                      <a:pt x="0" y="703"/>
                    </a:lnTo>
                    <a:lnTo>
                      <a:pt x="4964" y="10410"/>
                    </a:lnTo>
                    <a:lnTo>
                      <a:pt x="6369" y="9663"/>
                    </a:lnTo>
                    <a:lnTo>
                      <a:pt x="1362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1"/>
              <p:cNvSpPr/>
              <p:nvPr/>
            </p:nvSpPr>
            <p:spPr>
              <a:xfrm>
                <a:off x="3712267" y="610053"/>
                <a:ext cx="181445" cy="177662"/>
              </a:xfrm>
              <a:custGeom>
                <a:rect b="b" l="l" r="r" t="t"/>
                <a:pathLst>
                  <a:path extrusionOk="0" h="8172" w="8346">
                    <a:moveTo>
                      <a:pt x="4777" y="0"/>
                    </a:moveTo>
                    <a:cubicBezTo>
                      <a:pt x="4472" y="0"/>
                      <a:pt x="4125" y="1934"/>
                      <a:pt x="3821" y="1978"/>
                    </a:cubicBezTo>
                    <a:cubicBezTo>
                      <a:pt x="3817" y="1978"/>
                      <a:pt x="3814" y="1978"/>
                      <a:pt x="3810" y="1978"/>
                    </a:cubicBezTo>
                    <a:cubicBezTo>
                      <a:pt x="3506" y="1978"/>
                      <a:pt x="2673" y="428"/>
                      <a:pt x="2332" y="428"/>
                    </a:cubicBezTo>
                    <a:cubicBezTo>
                      <a:pt x="2315" y="428"/>
                      <a:pt x="2299" y="432"/>
                      <a:pt x="2284" y="440"/>
                    </a:cubicBezTo>
                    <a:cubicBezTo>
                      <a:pt x="1977" y="572"/>
                      <a:pt x="2899" y="2329"/>
                      <a:pt x="2635" y="2549"/>
                    </a:cubicBezTo>
                    <a:cubicBezTo>
                      <a:pt x="2606" y="2584"/>
                      <a:pt x="2549" y="2599"/>
                      <a:pt x="2471" y="2599"/>
                    </a:cubicBezTo>
                    <a:cubicBezTo>
                      <a:pt x="2044" y="2599"/>
                      <a:pt x="997" y="2147"/>
                      <a:pt x="617" y="2147"/>
                    </a:cubicBezTo>
                    <a:cubicBezTo>
                      <a:pt x="548" y="2147"/>
                      <a:pt x="501" y="2162"/>
                      <a:pt x="483" y="2197"/>
                    </a:cubicBezTo>
                    <a:cubicBezTo>
                      <a:pt x="351" y="2505"/>
                      <a:pt x="2108" y="3427"/>
                      <a:pt x="2064" y="3734"/>
                    </a:cubicBezTo>
                    <a:cubicBezTo>
                      <a:pt x="1977" y="4086"/>
                      <a:pt x="0" y="4437"/>
                      <a:pt x="88" y="4745"/>
                    </a:cubicBezTo>
                    <a:cubicBezTo>
                      <a:pt x="132" y="4898"/>
                      <a:pt x="648" y="4898"/>
                      <a:pt x="1169" y="4898"/>
                    </a:cubicBezTo>
                    <a:cubicBezTo>
                      <a:pt x="1691" y="4898"/>
                      <a:pt x="2218" y="4898"/>
                      <a:pt x="2284" y="5052"/>
                    </a:cubicBezTo>
                    <a:cubicBezTo>
                      <a:pt x="2460" y="5360"/>
                      <a:pt x="1054" y="6765"/>
                      <a:pt x="1274" y="7029"/>
                    </a:cubicBezTo>
                    <a:cubicBezTo>
                      <a:pt x="1292" y="7044"/>
                      <a:pt x="1317" y="7051"/>
                      <a:pt x="1346" y="7051"/>
                    </a:cubicBezTo>
                    <a:cubicBezTo>
                      <a:pt x="1707" y="7051"/>
                      <a:pt x="2813" y="5960"/>
                      <a:pt x="3150" y="5960"/>
                    </a:cubicBezTo>
                    <a:cubicBezTo>
                      <a:pt x="3172" y="5960"/>
                      <a:pt x="3191" y="5964"/>
                      <a:pt x="3206" y="5974"/>
                    </a:cubicBezTo>
                    <a:cubicBezTo>
                      <a:pt x="3514" y="6150"/>
                      <a:pt x="3250" y="8127"/>
                      <a:pt x="3558" y="8171"/>
                    </a:cubicBezTo>
                    <a:cubicBezTo>
                      <a:pt x="3562" y="8171"/>
                      <a:pt x="3566" y="8171"/>
                      <a:pt x="3570" y="8171"/>
                    </a:cubicBezTo>
                    <a:cubicBezTo>
                      <a:pt x="3916" y="8171"/>
                      <a:pt x="4220" y="6281"/>
                      <a:pt x="4524" y="6238"/>
                    </a:cubicBezTo>
                    <a:cubicBezTo>
                      <a:pt x="4533" y="6236"/>
                      <a:pt x="4541" y="6235"/>
                      <a:pt x="4551" y="6235"/>
                    </a:cubicBezTo>
                    <a:cubicBezTo>
                      <a:pt x="4906" y="6235"/>
                      <a:pt x="5740" y="7782"/>
                      <a:pt x="6069" y="7782"/>
                    </a:cubicBezTo>
                    <a:cubicBezTo>
                      <a:pt x="6082" y="7782"/>
                      <a:pt x="6094" y="7780"/>
                      <a:pt x="6105" y="7775"/>
                    </a:cubicBezTo>
                    <a:cubicBezTo>
                      <a:pt x="6369" y="7600"/>
                      <a:pt x="5490" y="5843"/>
                      <a:pt x="5710" y="5623"/>
                    </a:cubicBezTo>
                    <a:cubicBezTo>
                      <a:pt x="5745" y="5588"/>
                      <a:pt x="5806" y="5573"/>
                      <a:pt x="5887" y="5573"/>
                    </a:cubicBezTo>
                    <a:cubicBezTo>
                      <a:pt x="6332" y="5573"/>
                      <a:pt x="7361" y="6024"/>
                      <a:pt x="7759" y="6024"/>
                    </a:cubicBezTo>
                    <a:cubicBezTo>
                      <a:pt x="7831" y="6024"/>
                      <a:pt x="7883" y="6010"/>
                      <a:pt x="7906" y="5974"/>
                    </a:cubicBezTo>
                    <a:cubicBezTo>
                      <a:pt x="8038" y="5667"/>
                      <a:pt x="6281" y="4745"/>
                      <a:pt x="6325" y="4437"/>
                    </a:cubicBezTo>
                    <a:cubicBezTo>
                      <a:pt x="6369" y="4086"/>
                      <a:pt x="8345" y="3734"/>
                      <a:pt x="8257" y="3427"/>
                    </a:cubicBezTo>
                    <a:cubicBezTo>
                      <a:pt x="8235" y="3273"/>
                      <a:pt x="7730" y="3273"/>
                      <a:pt x="7209" y="3273"/>
                    </a:cubicBezTo>
                    <a:cubicBezTo>
                      <a:pt x="6687" y="3273"/>
                      <a:pt x="6149" y="3273"/>
                      <a:pt x="6061" y="3120"/>
                    </a:cubicBezTo>
                    <a:cubicBezTo>
                      <a:pt x="5929" y="2812"/>
                      <a:pt x="7335" y="1407"/>
                      <a:pt x="7071" y="1187"/>
                    </a:cubicBezTo>
                    <a:cubicBezTo>
                      <a:pt x="7053" y="1164"/>
                      <a:pt x="7025" y="1154"/>
                      <a:pt x="6990" y="1154"/>
                    </a:cubicBezTo>
                    <a:cubicBezTo>
                      <a:pt x="6636" y="1154"/>
                      <a:pt x="5536" y="2206"/>
                      <a:pt x="5187" y="2206"/>
                    </a:cubicBezTo>
                    <a:cubicBezTo>
                      <a:pt x="5169" y="2206"/>
                      <a:pt x="5153" y="2203"/>
                      <a:pt x="5139" y="2197"/>
                    </a:cubicBezTo>
                    <a:cubicBezTo>
                      <a:pt x="4831" y="2022"/>
                      <a:pt x="5095" y="89"/>
                      <a:pt x="4787" y="1"/>
                    </a:cubicBezTo>
                    <a:cubicBezTo>
                      <a:pt x="4784" y="1"/>
                      <a:pt x="4781" y="0"/>
                      <a:pt x="4777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0" name="Google Shape;1230;p1"/>
            <p:cNvGrpSpPr/>
            <p:nvPr/>
          </p:nvGrpSpPr>
          <p:grpSpPr>
            <a:xfrm>
              <a:off x="4932866" y="1214989"/>
              <a:ext cx="3623949" cy="3176286"/>
              <a:chOff x="2152006" y="562029"/>
              <a:chExt cx="4671240" cy="4094207"/>
            </a:xfrm>
          </p:grpSpPr>
          <p:sp>
            <p:nvSpPr>
              <p:cNvPr id="1231" name="Google Shape;1231;p1"/>
              <p:cNvSpPr/>
              <p:nvPr/>
            </p:nvSpPr>
            <p:spPr>
              <a:xfrm>
                <a:off x="4848548" y="820130"/>
                <a:ext cx="140399" cy="269298"/>
              </a:xfrm>
              <a:custGeom>
                <a:rect b="b" l="l" r="r" t="t"/>
                <a:pathLst>
                  <a:path extrusionOk="0" h="12387" w="6458">
                    <a:moveTo>
                      <a:pt x="4042" y="1"/>
                    </a:moveTo>
                    <a:lnTo>
                      <a:pt x="3690" y="879"/>
                    </a:lnTo>
                    <a:lnTo>
                      <a:pt x="3646" y="1055"/>
                    </a:lnTo>
                    <a:lnTo>
                      <a:pt x="1" y="12387"/>
                    </a:lnTo>
                    <a:lnTo>
                      <a:pt x="6457" y="1231"/>
                    </a:lnTo>
                    <a:lnTo>
                      <a:pt x="40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1"/>
              <p:cNvSpPr/>
              <p:nvPr/>
            </p:nvSpPr>
            <p:spPr>
              <a:xfrm>
                <a:off x="4872506" y="636555"/>
                <a:ext cx="266341" cy="230665"/>
              </a:xfrm>
              <a:custGeom>
                <a:rect b="b" l="l" r="r" t="t"/>
                <a:pathLst>
                  <a:path extrusionOk="0" h="10610" w="12251">
                    <a:moveTo>
                      <a:pt x="6195" y="0"/>
                    </a:moveTo>
                    <a:cubicBezTo>
                      <a:pt x="2836" y="0"/>
                      <a:pt x="1" y="3289"/>
                      <a:pt x="1139" y="6952"/>
                    </a:cubicBezTo>
                    <a:cubicBezTo>
                      <a:pt x="1917" y="9356"/>
                      <a:pt x="4048" y="10609"/>
                      <a:pt x="6189" y="10609"/>
                    </a:cubicBezTo>
                    <a:cubicBezTo>
                      <a:pt x="8037" y="10609"/>
                      <a:pt x="9892" y="9675"/>
                      <a:pt x="10889" y="7742"/>
                    </a:cubicBezTo>
                    <a:cubicBezTo>
                      <a:pt x="12251" y="5107"/>
                      <a:pt x="11197" y="1945"/>
                      <a:pt x="8605" y="583"/>
                    </a:cubicBezTo>
                    <a:cubicBezTo>
                      <a:pt x="7803" y="182"/>
                      <a:pt x="6985" y="0"/>
                      <a:pt x="6195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33" name="Google Shape;1233;p1"/>
              <p:cNvGrpSpPr/>
              <p:nvPr/>
            </p:nvGrpSpPr>
            <p:grpSpPr>
              <a:xfrm>
                <a:off x="2268208" y="1833926"/>
                <a:ext cx="428089" cy="556988"/>
                <a:chOff x="2268208" y="1833926"/>
                <a:chExt cx="428089" cy="556988"/>
              </a:xfrm>
            </p:grpSpPr>
            <p:sp>
              <p:nvSpPr>
                <p:cNvPr id="1234" name="Google Shape;1234;p1"/>
                <p:cNvSpPr/>
                <p:nvPr/>
              </p:nvSpPr>
              <p:spPr>
                <a:xfrm>
                  <a:off x="2491938" y="1987000"/>
                  <a:ext cx="175705" cy="206272"/>
                </a:xfrm>
                <a:custGeom>
                  <a:rect b="b" l="l" r="r" t="t"/>
                  <a:pathLst>
                    <a:path extrusionOk="0" h="9488" w="8082">
                      <a:moveTo>
                        <a:pt x="1977" y="0"/>
                      </a:moveTo>
                      <a:lnTo>
                        <a:pt x="0" y="1406"/>
                      </a:lnTo>
                      <a:lnTo>
                        <a:pt x="527" y="2021"/>
                      </a:lnTo>
                      <a:lnTo>
                        <a:pt x="703" y="2152"/>
                      </a:lnTo>
                      <a:lnTo>
                        <a:pt x="8082" y="9487"/>
                      </a:lnTo>
                      <a:lnTo>
                        <a:pt x="8082" y="9487"/>
                      </a:lnTo>
                      <a:lnTo>
                        <a:pt x="197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5" name="Google Shape;1235;p1"/>
                <p:cNvSpPr/>
                <p:nvPr/>
              </p:nvSpPr>
              <p:spPr>
                <a:xfrm>
                  <a:off x="2359213" y="1833926"/>
                  <a:ext cx="216773" cy="202098"/>
                </a:xfrm>
                <a:custGeom>
                  <a:rect b="b" l="l" r="r" t="t"/>
                  <a:pathLst>
                    <a:path extrusionOk="0" h="9296" w="9971">
                      <a:moveTo>
                        <a:pt x="5022" y="1"/>
                      </a:moveTo>
                      <a:cubicBezTo>
                        <a:pt x="2766" y="1"/>
                        <a:pt x="792" y="1617"/>
                        <a:pt x="395" y="3879"/>
                      </a:cubicBezTo>
                      <a:cubicBezTo>
                        <a:pt x="0" y="6426"/>
                        <a:pt x="1669" y="8798"/>
                        <a:pt x="4217" y="9237"/>
                      </a:cubicBezTo>
                      <a:cubicBezTo>
                        <a:pt x="4463" y="9276"/>
                        <a:pt x="4709" y="9295"/>
                        <a:pt x="4952" y="9295"/>
                      </a:cubicBezTo>
                      <a:cubicBezTo>
                        <a:pt x="7177" y="9295"/>
                        <a:pt x="9179" y="7712"/>
                        <a:pt x="9575" y="5416"/>
                      </a:cubicBezTo>
                      <a:cubicBezTo>
                        <a:pt x="9970" y="2912"/>
                        <a:pt x="8257" y="497"/>
                        <a:pt x="5754" y="58"/>
                      </a:cubicBezTo>
                      <a:cubicBezTo>
                        <a:pt x="5508" y="19"/>
                        <a:pt x="5263" y="1"/>
                        <a:pt x="5022" y="1"/>
                      </a:cubicBezTo>
                      <a:close/>
                    </a:path>
                  </a:pathLst>
                </a:custGeom>
                <a:solidFill>
                  <a:srgbClr val="D55D7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6" name="Google Shape;1236;p1"/>
                <p:cNvSpPr/>
                <p:nvPr/>
              </p:nvSpPr>
              <p:spPr>
                <a:xfrm>
                  <a:off x="2454697" y="2283951"/>
                  <a:ext cx="241600" cy="106963"/>
                </a:xfrm>
                <a:custGeom>
                  <a:rect b="b" l="l" r="r" t="t"/>
                  <a:pathLst>
                    <a:path extrusionOk="0" h="4920" w="11113">
                      <a:moveTo>
                        <a:pt x="967" y="1"/>
                      </a:moveTo>
                      <a:lnTo>
                        <a:pt x="0" y="2241"/>
                      </a:lnTo>
                      <a:lnTo>
                        <a:pt x="791" y="2460"/>
                      </a:lnTo>
                      <a:lnTo>
                        <a:pt x="967" y="2504"/>
                      </a:lnTo>
                      <a:lnTo>
                        <a:pt x="11112" y="4920"/>
                      </a:lnTo>
                      <a:lnTo>
                        <a:pt x="11112" y="4920"/>
                      </a:lnTo>
                      <a:lnTo>
                        <a:pt x="9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7" name="Google Shape;1237;p1"/>
                <p:cNvSpPr/>
                <p:nvPr/>
              </p:nvSpPr>
              <p:spPr>
                <a:xfrm>
                  <a:off x="2268208" y="2173619"/>
                  <a:ext cx="244753" cy="201903"/>
                </a:xfrm>
                <a:custGeom>
                  <a:rect b="b" l="l" r="r" t="t"/>
                  <a:pathLst>
                    <a:path extrusionOk="0" h="9287" w="11258">
                      <a:moveTo>
                        <a:pt x="5634" y="1"/>
                      </a:moveTo>
                      <a:cubicBezTo>
                        <a:pt x="3844" y="1"/>
                        <a:pt x="2131" y="1062"/>
                        <a:pt x="1375" y="2836"/>
                      </a:cubicBezTo>
                      <a:cubicBezTo>
                        <a:pt x="1" y="6030"/>
                        <a:pt x="2521" y="9287"/>
                        <a:pt x="5643" y="9287"/>
                      </a:cubicBezTo>
                      <a:cubicBezTo>
                        <a:pt x="6213" y="9287"/>
                        <a:pt x="6802" y="9178"/>
                        <a:pt x="7392" y="8941"/>
                      </a:cubicBezTo>
                      <a:cubicBezTo>
                        <a:pt x="11214" y="7360"/>
                        <a:pt x="11257" y="1957"/>
                        <a:pt x="7436" y="376"/>
                      </a:cubicBezTo>
                      <a:cubicBezTo>
                        <a:pt x="6849" y="121"/>
                        <a:pt x="6237" y="1"/>
                        <a:pt x="5634" y="1"/>
                      </a:cubicBezTo>
                      <a:close/>
                    </a:path>
                  </a:pathLst>
                </a:custGeom>
                <a:solidFill>
                  <a:srgbClr val="5ABAD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38" name="Google Shape;1238;p1"/>
              <p:cNvSpPr/>
              <p:nvPr/>
            </p:nvSpPr>
            <p:spPr>
              <a:xfrm>
                <a:off x="2152006" y="2540922"/>
                <a:ext cx="529964" cy="383782"/>
              </a:xfrm>
              <a:custGeom>
                <a:rect b="b" l="l" r="r" t="t"/>
                <a:pathLst>
                  <a:path extrusionOk="0" h="17653" w="24377">
                    <a:moveTo>
                      <a:pt x="20371" y="0"/>
                    </a:moveTo>
                    <a:cubicBezTo>
                      <a:pt x="20056" y="0"/>
                      <a:pt x="19772" y="34"/>
                      <a:pt x="19545" y="83"/>
                    </a:cubicBezTo>
                    <a:lnTo>
                      <a:pt x="19457" y="83"/>
                    </a:lnTo>
                    <a:lnTo>
                      <a:pt x="19370" y="127"/>
                    </a:lnTo>
                    <a:cubicBezTo>
                      <a:pt x="19282" y="215"/>
                      <a:pt x="11156" y="5749"/>
                      <a:pt x="8257" y="7945"/>
                    </a:cubicBezTo>
                    <a:cubicBezTo>
                      <a:pt x="6852" y="9044"/>
                      <a:pt x="6105" y="10054"/>
                      <a:pt x="6061" y="10976"/>
                    </a:cubicBezTo>
                    <a:cubicBezTo>
                      <a:pt x="6061" y="11327"/>
                      <a:pt x="6149" y="11679"/>
                      <a:pt x="6413" y="11986"/>
                    </a:cubicBezTo>
                    <a:cubicBezTo>
                      <a:pt x="6808" y="12601"/>
                      <a:pt x="7467" y="13040"/>
                      <a:pt x="8257" y="13172"/>
                    </a:cubicBezTo>
                    <a:cubicBezTo>
                      <a:pt x="8313" y="13175"/>
                      <a:pt x="8368" y="13176"/>
                      <a:pt x="8423" y="13176"/>
                    </a:cubicBezTo>
                    <a:cubicBezTo>
                      <a:pt x="9245" y="13176"/>
                      <a:pt x="10056" y="12870"/>
                      <a:pt x="10673" y="12294"/>
                    </a:cubicBezTo>
                    <a:lnTo>
                      <a:pt x="18711" y="6584"/>
                    </a:lnTo>
                    <a:cubicBezTo>
                      <a:pt x="18974" y="6408"/>
                      <a:pt x="19018" y="6101"/>
                      <a:pt x="18842" y="5837"/>
                    </a:cubicBezTo>
                    <a:cubicBezTo>
                      <a:pt x="18737" y="5679"/>
                      <a:pt x="18568" y="5600"/>
                      <a:pt x="18403" y="5600"/>
                    </a:cubicBezTo>
                    <a:cubicBezTo>
                      <a:pt x="18293" y="5600"/>
                      <a:pt x="18184" y="5635"/>
                      <a:pt x="18096" y="5705"/>
                    </a:cubicBezTo>
                    <a:lnTo>
                      <a:pt x="10014" y="11415"/>
                    </a:lnTo>
                    <a:lnTo>
                      <a:pt x="9970" y="11459"/>
                    </a:lnTo>
                    <a:cubicBezTo>
                      <a:pt x="9531" y="11854"/>
                      <a:pt x="8960" y="12074"/>
                      <a:pt x="8389" y="12074"/>
                    </a:cubicBezTo>
                    <a:cubicBezTo>
                      <a:pt x="7906" y="11986"/>
                      <a:pt x="7511" y="11723"/>
                      <a:pt x="7291" y="11327"/>
                    </a:cubicBezTo>
                    <a:lnTo>
                      <a:pt x="7291" y="11284"/>
                    </a:lnTo>
                    <a:lnTo>
                      <a:pt x="7203" y="11240"/>
                    </a:lnTo>
                    <a:cubicBezTo>
                      <a:pt x="7159" y="11152"/>
                      <a:pt x="7159" y="11064"/>
                      <a:pt x="7159" y="10976"/>
                    </a:cubicBezTo>
                    <a:cubicBezTo>
                      <a:pt x="7203" y="10713"/>
                      <a:pt x="7423" y="10010"/>
                      <a:pt x="8960" y="8824"/>
                    </a:cubicBezTo>
                    <a:cubicBezTo>
                      <a:pt x="11683" y="6760"/>
                      <a:pt x="19018" y="1753"/>
                      <a:pt x="19941" y="1138"/>
                    </a:cubicBezTo>
                    <a:cubicBezTo>
                      <a:pt x="20130" y="1092"/>
                      <a:pt x="20322" y="1070"/>
                      <a:pt x="20513" y="1070"/>
                    </a:cubicBezTo>
                    <a:cubicBezTo>
                      <a:pt x="21428" y="1070"/>
                      <a:pt x="22315" y="1575"/>
                      <a:pt x="22752" y="2411"/>
                    </a:cubicBezTo>
                    <a:lnTo>
                      <a:pt x="22752" y="2455"/>
                    </a:lnTo>
                    <a:cubicBezTo>
                      <a:pt x="23191" y="3334"/>
                      <a:pt x="23059" y="4388"/>
                      <a:pt x="22488" y="5134"/>
                    </a:cubicBezTo>
                    <a:lnTo>
                      <a:pt x="6369" y="16115"/>
                    </a:lnTo>
                    <a:cubicBezTo>
                      <a:pt x="6278" y="16183"/>
                      <a:pt x="5636" y="16544"/>
                      <a:pt x="4782" y="16544"/>
                    </a:cubicBezTo>
                    <a:cubicBezTo>
                      <a:pt x="3984" y="16544"/>
                      <a:pt x="3000" y="16228"/>
                      <a:pt x="2108" y="15061"/>
                    </a:cubicBezTo>
                    <a:cubicBezTo>
                      <a:pt x="1186" y="13436"/>
                      <a:pt x="1669" y="11415"/>
                      <a:pt x="3162" y="10361"/>
                    </a:cubicBezTo>
                    <a:cubicBezTo>
                      <a:pt x="6061" y="7945"/>
                      <a:pt x="15592" y="1621"/>
                      <a:pt x="15680" y="1577"/>
                    </a:cubicBezTo>
                    <a:cubicBezTo>
                      <a:pt x="15944" y="1401"/>
                      <a:pt x="15988" y="1050"/>
                      <a:pt x="15856" y="786"/>
                    </a:cubicBezTo>
                    <a:cubicBezTo>
                      <a:pt x="15745" y="647"/>
                      <a:pt x="15563" y="561"/>
                      <a:pt x="15378" y="561"/>
                    </a:cubicBezTo>
                    <a:cubicBezTo>
                      <a:pt x="15271" y="561"/>
                      <a:pt x="15162" y="590"/>
                      <a:pt x="15065" y="654"/>
                    </a:cubicBezTo>
                    <a:cubicBezTo>
                      <a:pt x="14714" y="918"/>
                      <a:pt x="5402" y="7067"/>
                      <a:pt x="2460" y="9527"/>
                    </a:cubicBezTo>
                    <a:cubicBezTo>
                      <a:pt x="571" y="10976"/>
                      <a:pt x="0" y="13611"/>
                      <a:pt x="1186" y="15676"/>
                    </a:cubicBezTo>
                    <a:lnTo>
                      <a:pt x="1186" y="15720"/>
                    </a:lnTo>
                    <a:lnTo>
                      <a:pt x="1230" y="15720"/>
                    </a:lnTo>
                    <a:cubicBezTo>
                      <a:pt x="2337" y="17196"/>
                      <a:pt x="3665" y="17652"/>
                      <a:pt x="4812" y="17652"/>
                    </a:cubicBezTo>
                    <a:cubicBezTo>
                      <a:pt x="5712" y="17652"/>
                      <a:pt x="6501" y="17371"/>
                      <a:pt x="6984" y="17081"/>
                    </a:cubicBezTo>
                    <a:lnTo>
                      <a:pt x="23191" y="5969"/>
                    </a:lnTo>
                    <a:lnTo>
                      <a:pt x="23235" y="5925"/>
                    </a:lnTo>
                    <a:cubicBezTo>
                      <a:pt x="24201" y="4827"/>
                      <a:pt x="24377" y="3246"/>
                      <a:pt x="23674" y="1972"/>
                    </a:cubicBezTo>
                    <a:cubicBezTo>
                      <a:pt x="22924" y="405"/>
                      <a:pt x="21461" y="0"/>
                      <a:pt x="20371" y="0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1"/>
              <p:cNvSpPr/>
              <p:nvPr/>
            </p:nvSpPr>
            <p:spPr>
              <a:xfrm>
                <a:off x="6475661" y="1374292"/>
                <a:ext cx="347585" cy="537943"/>
              </a:xfrm>
              <a:custGeom>
                <a:rect b="b" l="l" r="r" t="t"/>
                <a:pathLst>
                  <a:path extrusionOk="0" h="24744" w="15988">
                    <a:moveTo>
                      <a:pt x="3782" y="1"/>
                    </a:moveTo>
                    <a:cubicBezTo>
                      <a:pt x="3382" y="1"/>
                      <a:pt x="2980" y="67"/>
                      <a:pt x="2592" y="205"/>
                    </a:cubicBezTo>
                    <a:cubicBezTo>
                      <a:pt x="439" y="908"/>
                      <a:pt x="88" y="3016"/>
                      <a:pt x="176" y="4070"/>
                    </a:cubicBezTo>
                    <a:lnTo>
                      <a:pt x="176" y="4158"/>
                    </a:lnTo>
                    <a:lnTo>
                      <a:pt x="220" y="4246"/>
                    </a:lnTo>
                    <a:cubicBezTo>
                      <a:pt x="264" y="4334"/>
                      <a:pt x="4656" y="13162"/>
                      <a:pt x="6413" y="16324"/>
                    </a:cubicBezTo>
                    <a:cubicBezTo>
                      <a:pt x="7291" y="17905"/>
                      <a:pt x="8214" y="18784"/>
                      <a:pt x="9092" y="18916"/>
                    </a:cubicBezTo>
                    <a:cubicBezTo>
                      <a:pt x="9186" y="18939"/>
                      <a:pt x="9283" y="18950"/>
                      <a:pt x="9381" y="18950"/>
                    </a:cubicBezTo>
                    <a:cubicBezTo>
                      <a:pt x="9649" y="18950"/>
                      <a:pt x="9921" y="18869"/>
                      <a:pt x="10146" y="18740"/>
                    </a:cubicBezTo>
                    <a:cubicBezTo>
                      <a:pt x="10805" y="18433"/>
                      <a:pt x="11332" y="17818"/>
                      <a:pt x="11552" y="17071"/>
                    </a:cubicBezTo>
                    <a:cubicBezTo>
                      <a:pt x="11727" y="16193"/>
                      <a:pt x="11552" y="15314"/>
                      <a:pt x="11068" y="14567"/>
                    </a:cubicBezTo>
                    <a:lnTo>
                      <a:pt x="6501" y="5827"/>
                    </a:lnTo>
                    <a:cubicBezTo>
                      <a:pt x="6408" y="5612"/>
                      <a:pt x="6230" y="5504"/>
                      <a:pt x="6026" y="5504"/>
                    </a:cubicBezTo>
                    <a:cubicBezTo>
                      <a:pt x="5938" y="5504"/>
                      <a:pt x="5846" y="5524"/>
                      <a:pt x="5754" y="5563"/>
                    </a:cubicBezTo>
                    <a:cubicBezTo>
                      <a:pt x="5490" y="5695"/>
                      <a:pt x="5403" y="6047"/>
                      <a:pt x="5534" y="6310"/>
                    </a:cubicBezTo>
                    <a:lnTo>
                      <a:pt x="10102" y="15094"/>
                    </a:lnTo>
                    <a:lnTo>
                      <a:pt x="10146" y="15138"/>
                    </a:lnTo>
                    <a:cubicBezTo>
                      <a:pt x="10454" y="15622"/>
                      <a:pt x="10585" y="16236"/>
                      <a:pt x="10497" y="16807"/>
                    </a:cubicBezTo>
                    <a:cubicBezTo>
                      <a:pt x="10366" y="17247"/>
                      <a:pt x="10014" y="17598"/>
                      <a:pt x="9575" y="17774"/>
                    </a:cubicBezTo>
                    <a:lnTo>
                      <a:pt x="9487" y="17818"/>
                    </a:lnTo>
                    <a:cubicBezTo>
                      <a:pt x="9443" y="17840"/>
                      <a:pt x="9399" y="17851"/>
                      <a:pt x="9355" y="17851"/>
                    </a:cubicBezTo>
                    <a:cubicBezTo>
                      <a:pt x="9312" y="17851"/>
                      <a:pt x="9268" y="17840"/>
                      <a:pt x="9224" y="17818"/>
                    </a:cubicBezTo>
                    <a:cubicBezTo>
                      <a:pt x="9004" y="17774"/>
                      <a:pt x="8301" y="17422"/>
                      <a:pt x="7379" y="15753"/>
                    </a:cubicBezTo>
                    <a:cubicBezTo>
                      <a:pt x="5710" y="12811"/>
                      <a:pt x="1757" y="4817"/>
                      <a:pt x="1230" y="3851"/>
                    </a:cubicBezTo>
                    <a:cubicBezTo>
                      <a:pt x="1142" y="2709"/>
                      <a:pt x="1845" y="1611"/>
                      <a:pt x="2943" y="1259"/>
                    </a:cubicBezTo>
                    <a:cubicBezTo>
                      <a:pt x="3218" y="1154"/>
                      <a:pt x="3505" y="1104"/>
                      <a:pt x="3790" y="1104"/>
                    </a:cubicBezTo>
                    <a:cubicBezTo>
                      <a:pt x="4459" y="1104"/>
                      <a:pt x="5116" y="1381"/>
                      <a:pt x="5578" y="1874"/>
                    </a:cubicBezTo>
                    <a:lnTo>
                      <a:pt x="14231" y="19311"/>
                    </a:lnTo>
                    <a:cubicBezTo>
                      <a:pt x="14319" y="19531"/>
                      <a:pt x="15241" y="21946"/>
                      <a:pt x="12606" y="23440"/>
                    </a:cubicBezTo>
                    <a:cubicBezTo>
                      <a:pt x="12185" y="23601"/>
                      <a:pt x="11748" y="23678"/>
                      <a:pt x="11316" y="23678"/>
                    </a:cubicBezTo>
                    <a:cubicBezTo>
                      <a:pt x="9990" y="23678"/>
                      <a:pt x="8711" y="22952"/>
                      <a:pt x="8082" y="21727"/>
                    </a:cubicBezTo>
                    <a:cubicBezTo>
                      <a:pt x="6061" y="18520"/>
                      <a:pt x="1142" y="8199"/>
                      <a:pt x="1098" y="8111"/>
                    </a:cubicBezTo>
                    <a:cubicBezTo>
                      <a:pt x="1002" y="7918"/>
                      <a:pt x="811" y="7796"/>
                      <a:pt x="595" y="7796"/>
                    </a:cubicBezTo>
                    <a:cubicBezTo>
                      <a:pt x="516" y="7796"/>
                      <a:pt x="434" y="7812"/>
                      <a:pt x="352" y="7847"/>
                    </a:cubicBezTo>
                    <a:cubicBezTo>
                      <a:pt x="88" y="7979"/>
                      <a:pt x="0" y="8287"/>
                      <a:pt x="132" y="8594"/>
                    </a:cubicBezTo>
                    <a:cubicBezTo>
                      <a:pt x="308" y="8989"/>
                      <a:pt x="5139" y="19003"/>
                      <a:pt x="7159" y="22298"/>
                    </a:cubicBezTo>
                    <a:cubicBezTo>
                      <a:pt x="8004" y="23857"/>
                      <a:pt x="9618" y="24744"/>
                      <a:pt x="11308" y="24744"/>
                    </a:cubicBezTo>
                    <a:cubicBezTo>
                      <a:pt x="11903" y="24744"/>
                      <a:pt x="12506" y="24634"/>
                      <a:pt x="13089" y="24406"/>
                    </a:cubicBezTo>
                    <a:lnTo>
                      <a:pt x="13133" y="24406"/>
                    </a:lnTo>
                    <a:cubicBezTo>
                      <a:pt x="15988" y="22781"/>
                      <a:pt x="15812" y="20102"/>
                      <a:pt x="15241" y="18872"/>
                    </a:cubicBezTo>
                    <a:lnTo>
                      <a:pt x="6501" y="1259"/>
                    </a:lnTo>
                    <a:lnTo>
                      <a:pt x="6457" y="1171"/>
                    </a:lnTo>
                    <a:cubicBezTo>
                      <a:pt x="5766" y="418"/>
                      <a:pt x="4783" y="1"/>
                      <a:pt x="3782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1"/>
              <p:cNvSpPr/>
              <p:nvPr/>
            </p:nvSpPr>
            <p:spPr>
              <a:xfrm>
                <a:off x="5156978" y="562029"/>
                <a:ext cx="362868" cy="531443"/>
              </a:xfrm>
              <a:custGeom>
                <a:rect b="b" l="l" r="r" t="t"/>
                <a:pathLst>
                  <a:path extrusionOk="0" h="24445" w="16691">
                    <a:moveTo>
                      <a:pt x="4834" y="0"/>
                    </a:moveTo>
                    <a:cubicBezTo>
                      <a:pt x="4185" y="0"/>
                      <a:pt x="3528" y="133"/>
                      <a:pt x="2899" y="409"/>
                    </a:cubicBezTo>
                    <a:lnTo>
                      <a:pt x="2767" y="409"/>
                    </a:lnTo>
                    <a:cubicBezTo>
                      <a:pt x="0" y="2166"/>
                      <a:pt x="308" y="4845"/>
                      <a:pt x="879" y="6031"/>
                    </a:cubicBezTo>
                    <a:lnTo>
                      <a:pt x="10322" y="23293"/>
                    </a:lnTo>
                    <a:lnTo>
                      <a:pt x="10366" y="23380"/>
                    </a:lnTo>
                    <a:cubicBezTo>
                      <a:pt x="11048" y="24063"/>
                      <a:pt x="11971" y="24444"/>
                      <a:pt x="12918" y="24444"/>
                    </a:cubicBezTo>
                    <a:cubicBezTo>
                      <a:pt x="13373" y="24444"/>
                      <a:pt x="13833" y="24356"/>
                      <a:pt x="14275" y="24171"/>
                    </a:cubicBezTo>
                    <a:cubicBezTo>
                      <a:pt x="16383" y="23424"/>
                      <a:pt x="16691" y="21272"/>
                      <a:pt x="16515" y="20262"/>
                    </a:cubicBezTo>
                    <a:lnTo>
                      <a:pt x="16515" y="20174"/>
                    </a:lnTo>
                    <a:lnTo>
                      <a:pt x="16471" y="20086"/>
                    </a:lnTo>
                    <a:cubicBezTo>
                      <a:pt x="16427" y="19998"/>
                      <a:pt x="11728" y="11346"/>
                      <a:pt x="9795" y="8227"/>
                    </a:cubicBezTo>
                    <a:cubicBezTo>
                      <a:pt x="8873" y="6690"/>
                      <a:pt x="7950" y="5856"/>
                      <a:pt x="7072" y="5724"/>
                    </a:cubicBezTo>
                    <a:cubicBezTo>
                      <a:pt x="7013" y="5717"/>
                      <a:pt x="6953" y="5713"/>
                      <a:pt x="6893" y="5713"/>
                    </a:cubicBezTo>
                    <a:cubicBezTo>
                      <a:pt x="6591" y="5713"/>
                      <a:pt x="6274" y="5804"/>
                      <a:pt x="6018" y="5987"/>
                    </a:cubicBezTo>
                    <a:cubicBezTo>
                      <a:pt x="5359" y="6295"/>
                      <a:pt x="4832" y="6910"/>
                      <a:pt x="4656" y="7656"/>
                    </a:cubicBezTo>
                    <a:cubicBezTo>
                      <a:pt x="4524" y="8579"/>
                      <a:pt x="4744" y="9457"/>
                      <a:pt x="5271" y="10204"/>
                    </a:cubicBezTo>
                    <a:lnTo>
                      <a:pt x="10146" y="18769"/>
                    </a:lnTo>
                    <a:cubicBezTo>
                      <a:pt x="10260" y="18939"/>
                      <a:pt x="10428" y="19036"/>
                      <a:pt x="10604" y="19036"/>
                    </a:cubicBezTo>
                    <a:cubicBezTo>
                      <a:pt x="10701" y="19036"/>
                      <a:pt x="10800" y="19007"/>
                      <a:pt x="10893" y="18944"/>
                    </a:cubicBezTo>
                    <a:cubicBezTo>
                      <a:pt x="11157" y="18813"/>
                      <a:pt x="11244" y="18461"/>
                      <a:pt x="11113" y="18198"/>
                    </a:cubicBezTo>
                    <a:lnTo>
                      <a:pt x="6237" y="9633"/>
                    </a:lnTo>
                    <a:lnTo>
                      <a:pt x="6237" y="9589"/>
                    </a:lnTo>
                    <a:cubicBezTo>
                      <a:pt x="5886" y="9106"/>
                      <a:pt x="5710" y="8491"/>
                      <a:pt x="5798" y="7920"/>
                    </a:cubicBezTo>
                    <a:cubicBezTo>
                      <a:pt x="5886" y="7481"/>
                      <a:pt x="6237" y="7085"/>
                      <a:pt x="6633" y="6910"/>
                    </a:cubicBezTo>
                    <a:lnTo>
                      <a:pt x="6677" y="6910"/>
                    </a:lnTo>
                    <a:lnTo>
                      <a:pt x="6764" y="6866"/>
                    </a:lnTo>
                    <a:cubicBezTo>
                      <a:pt x="6808" y="6844"/>
                      <a:pt x="6852" y="6833"/>
                      <a:pt x="6896" y="6833"/>
                    </a:cubicBezTo>
                    <a:cubicBezTo>
                      <a:pt x="6940" y="6833"/>
                      <a:pt x="6984" y="6844"/>
                      <a:pt x="7028" y="6866"/>
                    </a:cubicBezTo>
                    <a:cubicBezTo>
                      <a:pt x="7248" y="6910"/>
                      <a:pt x="7950" y="7173"/>
                      <a:pt x="8960" y="8842"/>
                    </a:cubicBezTo>
                    <a:cubicBezTo>
                      <a:pt x="10717" y="11741"/>
                      <a:pt x="14978" y="19559"/>
                      <a:pt x="15549" y="20525"/>
                    </a:cubicBezTo>
                    <a:cubicBezTo>
                      <a:pt x="15549" y="20921"/>
                      <a:pt x="15593" y="22590"/>
                      <a:pt x="13968" y="23161"/>
                    </a:cubicBezTo>
                    <a:lnTo>
                      <a:pt x="13924" y="23161"/>
                    </a:lnTo>
                    <a:cubicBezTo>
                      <a:pt x="13616" y="23278"/>
                      <a:pt x="13299" y="23336"/>
                      <a:pt x="12987" y="23336"/>
                    </a:cubicBezTo>
                    <a:cubicBezTo>
                      <a:pt x="12362" y="23336"/>
                      <a:pt x="11757" y="23102"/>
                      <a:pt x="11288" y="22634"/>
                    </a:cubicBezTo>
                    <a:lnTo>
                      <a:pt x="1933" y="5548"/>
                    </a:lnTo>
                    <a:cubicBezTo>
                      <a:pt x="1845" y="5329"/>
                      <a:pt x="835" y="3001"/>
                      <a:pt x="3426" y="1376"/>
                    </a:cubicBezTo>
                    <a:cubicBezTo>
                      <a:pt x="3886" y="1182"/>
                      <a:pt x="4369" y="1088"/>
                      <a:pt x="4847" y="1088"/>
                    </a:cubicBezTo>
                    <a:cubicBezTo>
                      <a:pt x="6104" y="1088"/>
                      <a:pt x="7326" y="1736"/>
                      <a:pt x="7994" y="2913"/>
                    </a:cubicBezTo>
                    <a:cubicBezTo>
                      <a:pt x="10146" y="6031"/>
                      <a:pt x="15461" y="16133"/>
                      <a:pt x="15505" y="16265"/>
                    </a:cubicBezTo>
                    <a:cubicBezTo>
                      <a:pt x="15626" y="16447"/>
                      <a:pt x="15810" y="16545"/>
                      <a:pt x="15999" y="16545"/>
                    </a:cubicBezTo>
                    <a:cubicBezTo>
                      <a:pt x="16084" y="16545"/>
                      <a:pt x="16170" y="16525"/>
                      <a:pt x="16251" y="16485"/>
                    </a:cubicBezTo>
                    <a:cubicBezTo>
                      <a:pt x="16515" y="16309"/>
                      <a:pt x="16647" y="16002"/>
                      <a:pt x="16471" y="15738"/>
                    </a:cubicBezTo>
                    <a:cubicBezTo>
                      <a:pt x="16251" y="15299"/>
                      <a:pt x="11069" y="5460"/>
                      <a:pt x="8917" y="2298"/>
                    </a:cubicBezTo>
                    <a:cubicBezTo>
                      <a:pt x="8007" y="825"/>
                      <a:pt x="6449" y="0"/>
                      <a:pt x="4834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1"/>
              <p:cNvSpPr/>
              <p:nvPr/>
            </p:nvSpPr>
            <p:spPr>
              <a:xfrm>
                <a:off x="2481437" y="4182166"/>
                <a:ext cx="545248" cy="387239"/>
              </a:xfrm>
              <a:custGeom>
                <a:rect b="b" l="l" r="r" t="t"/>
                <a:pathLst>
                  <a:path extrusionOk="0" h="17812" w="25080">
                    <a:moveTo>
                      <a:pt x="5423" y="0"/>
                    </a:moveTo>
                    <a:cubicBezTo>
                      <a:pt x="3902" y="0"/>
                      <a:pt x="2409" y="724"/>
                      <a:pt x="1493" y="2024"/>
                    </a:cubicBezTo>
                    <a:lnTo>
                      <a:pt x="1493" y="2068"/>
                    </a:lnTo>
                    <a:cubicBezTo>
                      <a:pt x="0" y="4967"/>
                      <a:pt x="1669" y="7119"/>
                      <a:pt x="2767" y="7822"/>
                    </a:cubicBezTo>
                    <a:lnTo>
                      <a:pt x="19853" y="17704"/>
                    </a:lnTo>
                    <a:lnTo>
                      <a:pt x="19940" y="17704"/>
                    </a:lnTo>
                    <a:cubicBezTo>
                      <a:pt x="20231" y="17777"/>
                      <a:pt x="20523" y="17812"/>
                      <a:pt x="20811" y="17812"/>
                    </a:cubicBezTo>
                    <a:cubicBezTo>
                      <a:pt x="21920" y="17812"/>
                      <a:pt x="22977" y="17293"/>
                      <a:pt x="23674" y="16387"/>
                    </a:cubicBezTo>
                    <a:cubicBezTo>
                      <a:pt x="25079" y="14630"/>
                      <a:pt x="24245" y="12653"/>
                      <a:pt x="23586" y="11819"/>
                    </a:cubicBezTo>
                    <a:lnTo>
                      <a:pt x="23498" y="11775"/>
                    </a:lnTo>
                    <a:lnTo>
                      <a:pt x="23410" y="11687"/>
                    </a:lnTo>
                    <a:cubicBezTo>
                      <a:pt x="23322" y="11687"/>
                      <a:pt x="14802" y="6724"/>
                      <a:pt x="11595" y="5099"/>
                    </a:cubicBezTo>
                    <a:cubicBezTo>
                      <a:pt x="10468" y="4520"/>
                      <a:pt x="9531" y="4216"/>
                      <a:pt x="8784" y="4216"/>
                    </a:cubicBezTo>
                    <a:cubicBezTo>
                      <a:pt x="8454" y="4216"/>
                      <a:pt x="8162" y="4275"/>
                      <a:pt x="7906" y="4396"/>
                    </a:cubicBezTo>
                    <a:cubicBezTo>
                      <a:pt x="7555" y="4528"/>
                      <a:pt x="7291" y="4791"/>
                      <a:pt x="7115" y="5143"/>
                    </a:cubicBezTo>
                    <a:cubicBezTo>
                      <a:pt x="6720" y="5758"/>
                      <a:pt x="6588" y="6548"/>
                      <a:pt x="6852" y="7295"/>
                    </a:cubicBezTo>
                    <a:cubicBezTo>
                      <a:pt x="7203" y="8129"/>
                      <a:pt x="7818" y="8788"/>
                      <a:pt x="8653" y="9140"/>
                    </a:cubicBezTo>
                    <a:lnTo>
                      <a:pt x="17305" y="13883"/>
                    </a:lnTo>
                    <a:cubicBezTo>
                      <a:pt x="17387" y="13924"/>
                      <a:pt x="17473" y="13944"/>
                      <a:pt x="17557" y="13944"/>
                    </a:cubicBezTo>
                    <a:cubicBezTo>
                      <a:pt x="17746" y="13944"/>
                      <a:pt x="17931" y="13845"/>
                      <a:pt x="18052" y="13664"/>
                    </a:cubicBezTo>
                    <a:cubicBezTo>
                      <a:pt x="18184" y="13400"/>
                      <a:pt x="18096" y="13093"/>
                      <a:pt x="17832" y="12917"/>
                    </a:cubicBezTo>
                    <a:lnTo>
                      <a:pt x="9180" y="8129"/>
                    </a:lnTo>
                    <a:lnTo>
                      <a:pt x="9092" y="8129"/>
                    </a:lnTo>
                    <a:cubicBezTo>
                      <a:pt x="8565" y="7910"/>
                      <a:pt x="8126" y="7514"/>
                      <a:pt x="7862" y="6987"/>
                    </a:cubicBezTo>
                    <a:cubicBezTo>
                      <a:pt x="7730" y="6504"/>
                      <a:pt x="7818" y="6021"/>
                      <a:pt x="8082" y="5670"/>
                    </a:cubicBezTo>
                    <a:lnTo>
                      <a:pt x="8126" y="5670"/>
                    </a:lnTo>
                    <a:lnTo>
                      <a:pt x="8126" y="5582"/>
                    </a:lnTo>
                    <a:cubicBezTo>
                      <a:pt x="8169" y="5494"/>
                      <a:pt x="8257" y="5450"/>
                      <a:pt x="8345" y="5406"/>
                    </a:cubicBezTo>
                    <a:cubicBezTo>
                      <a:pt x="8425" y="5380"/>
                      <a:pt x="8544" y="5353"/>
                      <a:pt x="8719" y="5353"/>
                    </a:cubicBezTo>
                    <a:cubicBezTo>
                      <a:pt x="9124" y="5353"/>
                      <a:pt x="9828" y="5495"/>
                      <a:pt x="11024" y="6109"/>
                    </a:cubicBezTo>
                    <a:cubicBezTo>
                      <a:pt x="14055" y="7646"/>
                      <a:pt x="21785" y="12082"/>
                      <a:pt x="22751" y="12653"/>
                    </a:cubicBezTo>
                    <a:cubicBezTo>
                      <a:pt x="23454" y="13532"/>
                      <a:pt x="23498" y="14805"/>
                      <a:pt x="22795" y="15728"/>
                    </a:cubicBezTo>
                    <a:cubicBezTo>
                      <a:pt x="22284" y="16385"/>
                      <a:pt x="21531" y="16738"/>
                      <a:pt x="20736" y="16738"/>
                    </a:cubicBezTo>
                    <a:cubicBezTo>
                      <a:pt x="20575" y="16738"/>
                      <a:pt x="20411" y="16724"/>
                      <a:pt x="20248" y="16694"/>
                    </a:cubicBezTo>
                    <a:lnTo>
                      <a:pt x="3382" y="6900"/>
                    </a:lnTo>
                    <a:cubicBezTo>
                      <a:pt x="3162" y="6768"/>
                      <a:pt x="1098" y="5274"/>
                      <a:pt x="2460" y="2595"/>
                    </a:cubicBezTo>
                    <a:cubicBezTo>
                      <a:pt x="3158" y="1606"/>
                      <a:pt x="4281" y="1060"/>
                      <a:pt x="5432" y="1060"/>
                    </a:cubicBezTo>
                    <a:cubicBezTo>
                      <a:pt x="6018" y="1060"/>
                      <a:pt x="6611" y="1201"/>
                      <a:pt x="7159" y="1497"/>
                    </a:cubicBezTo>
                    <a:cubicBezTo>
                      <a:pt x="10629" y="3078"/>
                      <a:pt x="20424" y="8920"/>
                      <a:pt x="20555" y="9008"/>
                    </a:cubicBezTo>
                    <a:cubicBezTo>
                      <a:pt x="20626" y="9050"/>
                      <a:pt x="20710" y="9070"/>
                      <a:pt x="20796" y="9070"/>
                    </a:cubicBezTo>
                    <a:cubicBezTo>
                      <a:pt x="20978" y="9070"/>
                      <a:pt x="21169" y="8981"/>
                      <a:pt x="21258" y="8832"/>
                    </a:cubicBezTo>
                    <a:cubicBezTo>
                      <a:pt x="21434" y="8569"/>
                      <a:pt x="21346" y="8217"/>
                      <a:pt x="21082" y="8085"/>
                    </a:cubicBezTo>
                    <a:cubicBezTo>
                      <a:pt x="20687" y="7822"/>
                      <a:pt x="11112" y="2112"/>
                      <a:pt x="7599" y="531"/>
                    </a:cubicBezTo>
                    <a:cubicBezTo>
                      <a:pt x="6909" y="172"/>
                      <a:pt x="6162" y="0"/>
                      <a:pt x="5423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1"/>
              <p:cNvSpPr/>
              <p:nvPr/>
            </p:nvSpPr>
            <p:spPr>
              <a:xfrm>
                <a:off x="4803676" y="4322283"/>
                <a:ext cx="557662" cy="333953"/>
              </a:xfrm>
              <a:custGeom>
                <a:rect b="b" l="l" r="r" t="t"/>
                <a:pathLst>
                  <a:path extrusionOk="0" h="15361" w="25651">
                    <a:moveTo>
                      <a:pt x="17109" y="0"/>
                    </a:moveTo>
                    <a:cubicBezTo>
                      <a:pt x="17028" y="0"/>
                      <a:pt x="16945" y="20"/>
                      <a:pt x="16866" y="59"/>
                    </a:cubicBezTo>
                    <a:cubicBezTo>
                      <a:pt x="16427" y="235"/>
                      <a:pt x="6325" y="4935"/>
                      <a:pt x="3031" y="6911"/>
                    </a:cubicBezTo>
                    <a:cubicBezTo>
                      <a:pt x="923" y="8053"/>
                      <a:pt x="0" y="10600"/>
                      <a:pt x="835" y="12840"/>
                    </a:cubicBezTo>
                    <a:lnTo>
                      <a:pt x="879" y="12884"/>
                    </a:lnTo>
                    <a:cubicBezTo>
                      <a:pt x="1949" y="14817"/>
                      <a:pt x="3522" y="15361"/>
                      <a:pt x="4809" y="15361"/>
                    </a:cubicBezTo>
                    <a:cubicBezTo>
                      <a:pt x="5423" y="15361"/>
                      <a:pt x="5972" y="15237"/>
                      <a:pt x="6369" y="15080"/>
                    </a:cubicBezTo>
                    <a:lnTo>
                      <a:pt x="24113" y="6516"/>
                    </a:lnTo>
                    <a:lnTo>
                      <a:pt x="24157" y="6472"/>
                    </a:lnTo>
                    <a:cubicBezTo>
                      <a:pt x="25255" y="5506"/>
                      <a:pt x="25651" y="3968"/>
                      <a:pt x="25168" y="2607"/>
                    </a:cubicBezTo>
                    <a:cubicBezTo>
                      <a:pt x="24563" y="631"/>
                      <a:pt x="22737" y="136"/>
                      <a:pt x="21660" y="136"/>
                    </a:cubicBezTo>
                    <a:cubicBezTo>
                      <a:pt x="21563" y="136"/>
                      <a:pt x="21473" y="140"/>
                      <a:pt x="21390" y="147"/>
                    </a:cubicBezTo>
                    <a:lnTo>
                      <a:pt x="21258" y="147"/>
                    </a:lnTo>
                    <a:lnTo>
                      <a:pt x="21171" y="191"/>
                    </a:lnTo>
                    <a:cubicBezTo>
                      <a:pt x="21127" y="235"/>
                      <a:pt x="12211" y="4495"/>
                      <a:pt x="9048" y="6252"/>
                    </a:cubicBezTo>
                    <a:cubicBezTo>
                      <a:pt x="7467" y="7131"/>
                      <a:pt x="6545" y="8009"/>
                      <a:pt x="6369" y="8888"/>
                    </a:cubicBezTo>
                    <a:cubicBezTo>
                      <a:pt x="6325" y="9239"/>
                      <a:pt x="6369" y="9634"/>
                      <a:pt x="6589" y="9942"/>
                    </a:cubicBezTo>
                    <a:cubicBezTo>
                      <a:pt x="6896" y="10644"/>
                      <a:pt x="7467" y="11171"/>
                      <a:pt x="8214" y="11391"/>
                    </a:cubicBezTo>
                    <a:cubicBezTo>
                      <a:pt x="8437" y="11436"/>
                      <a:pt x="8663" y="11458"/>
                      <a:pt x="8888" y="11458"/>
                    </a:cubicBezTo>
                    <a:cubicBezTo>
                      <a:pt x="9549" y="11458"/>
                      <a:pt x="10204" y="11268"/>
                      <a:pt x="10761" y="10908"/>
                    </a:cubicBezTo>
                    <a:lnTo>
                      <a:pt x="19546" y="6472"/>
                    </a:lnTo>
                    <a:cubicBezTo>
                      <a:pt x="19809" y="6340"/>
                      <a:pt x="19941" y="5989"/>
                      <a:pt x="19809" y="5725"/>
                    </a:cubicBezTo>
                    <a:cubicBezTo>
                      <a:pt x="19689" y="5544"/>
                      <a:pt x="19506" y="5426"/>
                      <a:pt x="19318" y="5426"/>
                    </a:cubicBezTo>
                    <a:cubicBezTo>
                      <a:pt x="19232" y="5426"/>
                      <a:pt x="19145" y="5450"/>
                      <a:pt x="19062" y="5506"/>
                    </a:cubicBezTo>
                    <a:lnTo>
                      <a:pt x="10234" y="9942"/>
                    </a:lnTo>
                    <a:lnTo>
                      <a:pt x="10190" y="9986"/>
                    </a:lnTo>
                    <a:cubicBezTo>
                      <a:pt x="9771" y="10230"/>
                      <a:pt x="9324" y="10364"/>
                      <a:pt x="8871" y="10364"/>
                    </a:cubicBezTo>
                    <a:cubicBezTo>
                      <a:pt x="8754" y="10364"/>
                      <a:pt x="8638" y="10355"/>
                      <a:pt x="8521" y="10337"/>
                    </a:cubicBezTo>
                    <a:cubicBezTo>
                      <a:pt x="8082" y="10161"/>
                      <a:pt x="7731" y="9854"/>
                      <a:pt x="7555" y="9415"/>
                    </a:cubicBezTo>
                    <a:lnTo>
                      <a:pt x="7555" y="9371"/>
                    </a:lnTo>
                    <a:lnTo>
                      <a:pt x="7511" y="9327"/>
                    </a:lnTo>
                    <a:cubicBezTo>
                      <a:pt x="7467" y="9239"/>
                      <a:pt x="7467" y="9151"/>
                      <a:pt x="7511" y="9063"/>
                    </a:cubicBezTo>
                    <a:cubicBezTo>
                      <a:pt x="7555" y="8800"/>
                      <a:pt x="7906" y="8141"/>
                      <a:pt x="9575" y="7219"/>
                    </a:cubicBezTo>
                    <a:cubicBezTo>
                      <a:pt x="12562" y="5593"/>
                      <a:pt x="20600" y="1684"/>
                      <a:pt x="21566" y="1245"/>
                    </a:cubicBezTo>
                    <a:cubicBezTo>
                      <a:pt x="21630" y="1240"/>
                      <a:pt x="21695" y="1238"/>
                      <a:pt x="21759" y="1238"/>
                    </a:cubicBezTo>
                    <a:cubicBezTo>
                      <a:pt x="22829" y="1238"/>
                      <a:pt x="23826" y="1920"/>
                      <a:pt x="24157" y="2914"/>
                    </a:cubicBezTo>
                    <a:lnTo>
                      <a:pt x="24157" y="2958"/>
                    </a:lnTo>
                    <a:cubicBezTo>
                      <a:pt x="24465" y="3880"/>
                      <a:pt x="24201" y="4891"/>
                      <a:pt x="23499" y="5593"/>
                    </a:cubicBezTo>
                    <a:lnTo>
                      <a:pt x="5930" y="14070"/>
                    </a:lnTo>
                    <a:cubicBezTo>
                      <a:pt x="5839" y="14107"/>
                      <a:pt x="5382" y="14277"/>
                      <a:pt x="4772" y="14277"/>
                    </a:cubicBezTo>
                    <a:cubicBezTo>
                      <a:pt x="3903" y="14277"/>
                      <a:pt x="2722" y="13931"/>
                      <a:pt x="1845" y="12357"/>
                    </a:cubicBezTo>
                    <a:cubicBezTo>
                      <a:pt x="1230" y="10644"/>
                      <a:pt x="1977" y="8712"/>
                      <a:pt x="3602" y="7877"/>
                    </a:cubicBezTo>
                    <a:cubicBezTo>
                      <a:pt x="6852" y="5901"/>
                      <a:pt x="17218" y="1069"/>
                      <a:pt x="17306" y="1026"/>
                    </a:cubicBezTo>
                    <a:cubicBezTo>
                      <a:pt x="17569" y="894"/>
                      <a:pt x="17701" y="586"/>
                      <a:pt x="17569" y="323"/>
                    </a:cubicBezTo>
                    <a:cubicBezTo>
                      <a:pt x="17477" y="108"/>
                      <a:pt x="17299" y="0"/>
                      <a:pt x="1710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3" name="Google Shape;1243;p1"/>
            <p:cNvGrpSpPr/>
            <p:nvPr/>
          </p:nvGrpSpPr>
          <p:grpSpPr>
            <a:xfrm>
              <a:off x="4872654" y="1017419"/>
              <a:ext cx="3845231" cy="3446734"/>
              <a:chOff x="2074393" y="307363"/>
              <a:chExt cx="4956472" cy="4442813"/>
            </a:xfrm>
          </p:grpSpPr>
          <p:sp>
            <p:nvSpPr>
              <p:cNvPr id="1244" name="Google Shape;1244;p1"/>
              <p:cNvSpPr/>
              <p:nvPr/>
            </p:nvSpPr>
            <p:spPr>
              <a:xfrm>
                <a:off x="5544196" y="468198"/>
                <a:ext cx="266884" cy="329040"/>
              </a:xfrm>
              <a:custGeom>
                <a:rect b="b" l="l" r="r" t="t"/>
                <a:pathLst>
                  <a:path extrusionOk="0" h="15135" w="12276">
                    <a:moveTo>
                      <a:pt x="4886" y="0"/>
                    </a:moveTo>
                    <a:cubicBezTo>
                      <a:pt x="1" y="0"/>
                      <a:pt x="1574" y="13356"/>
                      <a:pt x="1822" y="15135"/>
                    </a:cubicBezTo>
                    <a:cubicBezTo>
                      <a:pt x="1822" y="15091"/>
                      <a:pt x="1822" y="15091"/>
                      <a:pt x="1822" y="15091"/>
                    </a:cubicBezTo>
                    <a:cubicBezTo>
                      <a:pt x="1603" y="7580"/>
                      <a:pt x="12276" y="2090"/>
                      <a:pt x="5863" y="158"/>
                    </a:cubicBezTo>
                    <a:cubicBezTo>
                      <a:pt x="5512" y="51"/>
                      <a:pt x="5187" y="0"/>
                      <a:pt x="48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1"/>
              <p:cNvSpPr/>
              <p:nvPr/>
            </p:nvSpPr>
            <p:spPr>
              <a:xfrm>
                <a:off x="3975804" y="340234"/>
                <a:ext cx="267732" cy="329062"/>
              </a:xfrm>
              <a:custGeom>
                <a:rect b="b" l="l" r="r" t="t"/>
                <a:pathLst>
                  <a:path extrusionOk="0" h="15136" w="12315">
                    <a:moveTo>
                      <a:pt x="7397" y="1"/>
                    </a:moveTo>
                    <a:cubicBezTo>
                      <a:pt x="7094" y="1"/>
                      <a:pt x="6767" y="51"/>
                      <a:pt x="6413" y="158"/>
                    </a:cubicBezTo>
                    <a:cubicBezTo>
                      <a:pt x="0" y="2091"/>
                      <a:pt x="10673" y="7581"/>
                      <a:pt x="10454" y="15091"/>
                    </a:cubicBezTo>
                    <a:cubicBezTo>
                      <a:pt x="10454" y="15091"/>
                      <a:pt x="10454" y="15091"/>
                      <a:pt x="10454" y="15135"/>
                    </a:cubicBezTo>
                    <a:cubicBezTo>
                      <a:pt x="10702" y="13356"/>
                      <a:pt x="12314" y="1"/>
                      <a:pt x="73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1"/>
              <p:cNvSpPr/>
              <p:nvPr/>
            </p:nvSpPr>
            <p:spPr>
              <a:xfrm>
                <a:off x="4300452" y="375084"/>
                <a:ext cx="308452" cy="291342"/>
              </a:xfrm>
              <a:custGeom>
                <a:rect b="b" l="l" r="r" t="t"/>
                <a:pathLst>
                  <a:path extrusionOk="0" h="13401" w="14188">
                    <a:moveTo>
                      <a:pt x="7034" y="0"/>
                    </a:moveTo>
                    <a:cubicBezTo>
                      <a:pt x="3800" y="0"/>
                      <a:pt x="5107" y="9356"/>
                      <a:pt x="1" y="13357"/>
                    </a:cubicBezTo>
                    <a:cubicBezTo>
                      <a:pt x="1" y="13357"/>
                      <a:pt x="1" y="13401"/>
                      <a:pt x="1" y="13401"/>
                    </a:cubicBezTo>
                    <a:cubicBezTo>
                      <a:pt x="1582" y="12390"/>
                      <a:pt x="14187" y="4133"/>
                      <a:pt x="8873" y="707"/>
                    </a:cubicBezTo>
                    <a:cubicBezTo>
                      <a:pt x="8128" y="218"/>
                      <a:pt x="7528" y="0"/>
                      <a:pt x="70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1"/>
              <p:cNvSpPr/>
              <p:nvPr/>
            </p:nvSpPr>
            <p:spPr>
              <a:xfrm>
                <a:off x="5597177" y="658447"/>
                <a:ext cx="233013" cy="155987"/>
              </a:xfrm>
              <a:custGeom>
                <a:rect b="b" l="l" r="r" t="t"/>
                <a:pathLst>
                  <a:path extrusionOk="0" h="7175" w="10718">
                    <a:moveTo>
                      <a:pt x="6718" y="0"/>
                    </a:moveTo>
                    <a:cubicBezTo>
                      <a:pt x="4101" y="0"/>
                      <a:pt x="517" y="6252"/>
                      <a:pt x="0" y="7174"/>
                    </a:cubicBezTo>
                    <a:lnTo>
                      <a:pt x="44" y="7130"/>
                    </a:lnTo>
                    <a:cubicBezTo>
                      <a:pt x="2855" y="3046"/>
                      <a:pt x="10717" y="4319"/>
                      <a:pt x="8082" y="762"/>
                    </a:cubicBezTo>
                    <a:cubicBezTo>
                      <a:pt x="7681" y="227"/>
                      <a:pt x="7217" y="0"/>
                      <a:pt x="67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48" name="Google Shape;1248;p1"/>
              <p:cNvGrpSpPr/>
              <p:nvPr/>
            </p:nvGrpSpPr>
            <p:grpSpPr>
              <a:xfrm>
                <a:off x="6643714" y="3204459"/>
                <a:ext cx="387151" cy="323496"/>
                <a:chOff x="6643714" y="3204459"/>
                <a:chExt cx="387151" cy="323496"/>
              </a:xfrm>
            </p:grpSpPr>
            <p:sp>
              <p:nvSpPr>
                <p:cNvPr id="1249" name="Google Shape;1249;p1"/>
                <p:cNvSpPr/>
                <p:nvPr/>
              </p:nvSpPr>
              <p:spPr>
                <a:xfrm>
                  <a:off x="6825767" y="3204459"/>
                  <a:ext cx="205098" cy="323496"/>
                </a:xfrm>
                <a:custGeom>
                  <a:rect b="b" l="l" r="r" t="t"/>
                  <a:pathLst>
                    <a:path extrusionOk="0" h="14880" w="9434">
                      <a:moveTo>
                        <a:pt x="323" y="0"/>
                      </a:moveTo>
                      <a:cubicBezTo>
                        <a:pt x="323" y="0"/>
                        <a:pt x="323" y="41"/>
                        <a:pt x="362" y="44"/>
                      </a:cubicBezTo>
                      <a:lnTo>
                        <a:pt x="362" y="44"/>
                      </a:lnTo>
                      <a:cubicBezTo>
                        <a:pt x="349" y="29"/>
                        <a:pt x="336" y="15"/>
                        <a:pt x="323" y="0"/>
                      </a:cubicBezTo>
                      <a:close/>
                      <a:moveTo>
                        <a:pt x="362" y="44"/>
                      </a:moveTo>
                      <a:cubicBezTo>
                        <a:pt x="370" y="53"/>
                        <a:pt x="378" y="61"/>
                        <a:pt x="386" y="70"/>
                      </a:cubicBezTo>
                      <a:lnTo>
                        <a:pt x="386" y="70"/>
                      </a:lnTo>
                      <a:cubicBezTo>
                        <a:pt x="379" y="61"/>
                        <a:pt x="373" y="53"/>
                        <a:pt x="367" y="44"/>
                      </a:cubicBezTo>
                      <a:cubicBezTo>
                        <a:pt x="365" y="44"/>
                        <a:pt x="364" y="44"/>
                        <a:pt x="362" y="44"/>
                      </a:cubicBezTo>
                      <a:close/>
                      <a:moveTo>
                        <a:pt x="386" y="70"/>
                      </a:moveTo>
                      <a:cubicBezTo>
                        <a:pt x="4411" y="5617"/>
                        <a:pt x="0" y="14879"/>
                        <a:pt x="4115" y="14879"/>
                      </a:cubicBezTo>
                      <a:cubicBezTo>
                        <a:pt x="4499" y="14879"/>
                        <a:pt x="4958" y="14799"/>
                        <a:pt x="5506" y="14626"/>
                      </a:cubicBezTo>
                      <a:cubicBezTo>
                        <a:pt x="9434" y="13360"/>
                        <a:pt x="3733" y="3810"/>
                        <a:pt x="386" y="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0" name="Google Shape;1250;p1"/>
                <p:cNvSpPr/>
                <p:nvPr/>
              </p:nvSpPr>
              <p:spPr>
                <a:xfrm>
                  <a:off x="6643714" y="3307574"/>
                  <a:ext cx="174531" cy="216708"/>
                </a:xfrm>
                <a:custGeom>
                  <a:rect b="b" l="l" r="r" t="t"/>
                  <a:pathLst>
                    <a:path extrusionOk="0" h="9968" w="8028">
                      <a:moveTo>
                        <a:pt x="7204" y="1"/>
                      </a:moveTo>
                      <a:lnTo>
                        <a:pt x="7204" y="45"/>
                      </a:lnTo>
                      <a:cubicBezTo>
                        <a:pt x="7204" y="7951"/>
                        <a:pt x="0" y="8390"/>
                        <a:pt x="4173" y="9839"/>
                      </a:cubicBezTo>
                      <a:cubicBezTo>
                        <a:pt x="4426" y="9926"/>
                        <a:pt x="4659" y="9967"/>
                        <a:pt x="4874" y="9967"/>
                      </a:cubicBezTo>
                      <a:cubicBezTo>
                        <a:pt x="8028" y="9967"/>
                        <a:pt x="7327" y="1193"/>
                        <a:pt x="720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51" name="Google Shape;1251;p1"/>
              <p:cNvSpPr/>
              <p:nvPr/>
            </p:nvSpPr>
            <p:spPr>
              <a:xfrm>
                <a:off x="2081328" y="3045950"/>
                <a:ext cx="322779" cy="278059"/>
              </a:xfrm>
              <a:custGeom>
                <a:rect b="b" l="l" r="r" t="t"/>
                <a:pathLst>
                  <a:path extrusionOk="0" h="12790" w="14847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1"/>
              <p:cNvSpPr/>
              <p:nvPr/>
            </p:nvSpPr>
            <p:spPr>
              <a:xfrm>
                <a:off x="2074393" y="3095605"/>
                <a:ext cx="224686" cy="87027"/>
              </a:xfrm>
              <a:custGeom>
                <a:rect b="b" l="l" r="r" t="t"/>
                <a:pathLst>
                  <a:path extrusionOk="0" h="4003" w="10335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1"/>
              <p:cNvSpPr/>
              <p:nvPr/>
            </p:nvSpPr>
            <p:spPr>
              <a:xfrm>
                <a:off x="4033372" y="4425723"/>
                <a:ext cx="249927" cy="324453"/>
              </a:xfrm>
              <a:custGeom>
                <a:rect b="b" l="l" r="r" t="t"/>
                <a:pathLst>
                  <a:path extrusionOk="0" h="14924" w="11496">
                    <a:moveTo>
                      <a:pt x="339" y="1"/>
                    </a:moveTo>
                    <a:cubicBezTo>
                      <a:pt x="339" y="45"/>
                      <a:pt x="339" y="45"/>
                      <a:pt x="339" y="89"/>
                    </a:cubicBezTo>
                    <a:cubicBezTo>
                      <a:pt x="4398" y="5594"/>
                      <a:pt x="0" y="14923"/>
                      <a:pt x="4100" y="14923"/>
                    </a:cubicBezTo>
                    <a:cubicBezTo>
                      <a:pt x="4481" y="14923"/>
                      <a:pt x="4936" y="14843"/>
                      <a:pt x="5478" y="14671"/>
                    </a:cubicBezTo>
                    <a:cubicBezTo>
                      <a:pt x="11495" y="12738"/>
                      <a:pt x="1569" y="1406"/>
                      <a:pt x="3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1"/>
              <p:cNvSpPr/>
              <p:nvPr/>
            </p:nvSpPr>
            <p:spPr>
              <a:xfrm>
                <a:off x="3850710" y="4504989"/>
                <a:ext cx="175379" cy="216686"/>
              </a:xfrm>
              <a:custGeom>
                <a:rect b="b" l="l" r="r" t="t"/>
                <a:pathLst>
                  <a:path extrusionOk="0" h="9967" w="8067">
                    <a:moveTo>
                      <a:pt x="7204" y="0"/>
                    </a:moveTo>
                    <a:lnTo>
                      <a:pt x="7204" y="44"/>
                    </a:lnTo>
                    <a:cubicBezTo>
                      <a:pt x="7160" y="7950"/>
                      <a:pt x="1" y="8389"/>
                      <a:pt x="4173" y="9839"/>
                    </a:cubicBezTo>
                    <a:cubicBezTo>
                      <a:pt x="4429" y="9926"/>
                      <a:pt x="4664" y="9967"/>
                      <a:pt x="4882" y="9967"/>
                    </a:cubicBezTo>
                    <a:cubicBezTo>
                      <a:pt x="8066" y="9967"/>
                      <a:pt x="7327" y="1193"/>
                      <a:pt x="7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1"/>
              <p:cNvSpPr/>
              <p:nvPr/>
            </p:nvSpPr>
            <p:spPr>
              <a:xfrm>
                <a:off x="4204969" y="307363"/>
                <a:ext cx="186402" cy="223469"/>
              </a:xfrm>
              <a:custGeom>
                <a:rect b="b" l="l" r="r" t="t"/>
                <a:pathLst>
                  <a:path extrusionOk="0" h="10279" w="8574">
                    <a:moveTo>
                      <a:pt x="4495" y="0"/>
                    </a:moveTo>
                    <a:cubicBezTo>
                      <a:pt x="4476" y="0"/>
                      <a:pt x="4456" y="1"/>
                      <a:pt x="4437" y="1"/>
                    </a:cubicBezTo>
                    <a:cubicBezTo>
                      <a:pt x="1" y="89"/>
                      <a:pt x="5798" y="5491"/>
                      <a:pt x="4305" y="10235"/>
                    </a:cubicBezTo>
                    <a:cubicBezTo>
                      <a:pt x="4305" y="10235"/>
                      <a:pt x="4305" y="10279"/>
                      <a:pt x="4305" y="10279"/>
                    </a:cubicBezTo>
                    <a:cubicBezTo>
                      <a:pt x="4786" y="9142"/>
                      <a:pt x="8573" y="0"/>
                      <a:pt x="44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1"/>
              <p:cNvSpPr/>
              <p:nvPr/>
            </p:nvSpPr>
            <p:spPr>
              <a:xfrm>
                <a:off x="2469980" y="1695766"/>
                <a:ext cx="56351" cy="56351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1"/>
              <p:cNvSpPr/>
              <p:nvPr/>
            </p:nvSpPr>
            <p:spPr>
              <a:xfrm>
                <a:off x="2432739" y="1563976"/>
                <a:ext cx="65895" cy="56373"/>
              </a:xfrm>
              <a:custGeom>
                <a:rect b="b" l="l" r="r" t="t"/>
                <a:pathLst>
                  <a:path extrusionOk="0" h="2593" w="3031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1"/>
              <p:cNvSpPr/>
              <p:nvPr/>
            </p:nvSpPr>
            <p:spPr>
              <a:xfrm>
                <a:off x="2352517" y="1656612"/>
                <a:ext cx="65917" cy="55721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1"/>
              <p:cNvSpPr/>
              <p:nvPr/>
            </p:nvSpPr>
            <p:spPr>
              <a:xfrm>
                <a:off x="5473996" y="4307325"/>
                <a:ext cx="55394" cy="56351"/>
              </a:xfrm>
              <a:custGeom>
                <a:rect b="b" l="l" r="r" t="t"/>
                <a:pathLst>
                  <a:path extrusionOk="0" h="2592" w="2548">
                    <a:moveTo>
                      <a:pt x="1274" y="1"/>
                    </a:moveTo>
                    <a:cubicBezTo>
                      <a:pt x="571" y="1"/>
                      <a:pt x="0" y="572"/>
                      <a:pt x="0" y="1274"/>
                    </a:cubicBezTo>
                    <a:cubicBezTo>
                      <a:pt x="0" y="1977"/>
                      <a:pt x="571" y="2592"/>
                      <a:pt x="1274" y="2592"/>
                    </a:cubicBezTo>
                    <a:cubicBezTo>
                      <a:pt x="1977" y="2592"/>
                      <a:pt x="2548" y="1977"/>
                      <a:pt x="2548" y="1274"/>
                    </a:cubicBezTo>
                    <a:cubicBezTo>
                      <a:pt x="2548" y="572"/>
                      <a:pt x="1977" y="1"/>
                      <a:pt x="12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1"/>
              <p:cNvSpPr/>
              <p:nvPr/>
            </p:nvSpPr>
            <p:spPr>
              <a:xfrm>
                <a:off x="5583807" y="4387547"/>
                <a:ext cx="65895" cy="56155"/>
              </a:xfrm>
              <a:custGeom>
                <a:rect b="b" l="l" r="r" t="t"/>
                <a:pathLst>
                  <a:path extrusionOk="0" h="2583" w="3031">
                    <a:moveTo>
                      <a:pt x="1757" y="0"/>
                    </a:moveTo>
                    <a:cubicBezTo>
                      <a:pt x="615" y="0"/>
                      <a:pt x="0" y="1406"/>
                      <a:pt x="835" y="2196"/>
                    </a:cubicBezTo>
                    <a:cubicBezTo>
                      <a:pt x="1102" y="2464"/>
                      <a:pt x="1424" y="2582"/>
                      <a:pt x="1738" y="2582"/>
                    </a:cubicBezTo>
                    <a:cubicBezTo>
                      <a:pt x="2402" y="2582"/>
                      <a:pt x="3031" y="2050"/>
                      <a:pt x="3031" y="1274"/>
                    </a:cubicBezTo>
                    <a:cubicBezTo>
                      <a:pt x="3031" y="571"/>
                      <a:pt x="2460" y="0"/>
                      <a:pt x="17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1"/>
              <p:cNvSpPr/>
              <p:nvPr/>
            </p:nvSpPr>
            <p:spPr>
              <a:xfrm>
                <a:off x="5493084" y="4451507"/>
                <a:ext cx="56373" cy="56373"/>
              </a:xfrm>
              <a:custGeom>
                <a:rect b="b" l="l" r="r" t="t"/>
                <a:pathLst>
                  <a:path extrusionOk="0" h="2593" w="2593">
                    <a:moveTo>
                      <a:pt x="1318" y="1"/>
                    </a:moveTo>
                    <a:cubicBezTo>
                      <a:pt x="616" y="1"/>
                      <a:pt x="1" y="572"/>
                      <a:pt x="1" y="1275"/>
                    </a:cubicBezTo>
                    <a:cubicBezTo>
                      <a:pt x="1" y="1977"/>
                      <a:pt x="616" y="2592"/>
                      <a:pt x="1318" y="2592"/>
                    </a:cubicBezTo>
                    <a:cubicBezTo>
                      <a:pt x="2021" y="2592"/>
                      <a:pt x="2592" y="1977"/>
                      <a:pt x="2592" y="1275"/>
                    </a:cubicBezTo>
                    <a:cubicBezTo>
                      <a:pt x="2592" y="572"/>
                      <a:pt x="2021" y="1"/>
                      <a:pt x="131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1"/>
              <p:cNvSpPr/>
              <p:nvPr/>
            </p:nvSpPr>
            <p:spPr>
              <a:xfrm>
                <a:off x="6240756" y="995836"/>
                <a:ext cx="65917" cy="55742"/>
              </a:xfrm>
              <a:custGeom>
                <a:rect b="b" l="l" r="r" t="t"/>
                <a:pathLst>
                  <a:path extrusionOk="0" h="2564" w="3032">
                    <a:moveTo>
                      <a:pt x="1757" y="0"/>
                    </a:moveTo>
                    <a:cubicBezTo>
                      <a:pt x="571" y="0"/>
                      <a:pt x="0" y="1362"/>
                      <a:pt x="835" y="2197"/>
                    </a:cubicBezTo>
                    <a:cubicBezTo>
                      <a:pt x="1088" y="2450"/>
                      <a:pt x="1404" y="2563"/>
                      <a:pt x="1717" y="2563"/>
                    </a:cubicBezTo>
                    <a:cubicBezTo>
                      <a:pt x="2381" y="2563"/>
                      <a:pt x="3031" y="2051"/>
                      <a:pt x="3031" y="1274"/>
                    </a:cubicBezTo>
                    <a:cubicBezTo>
                      <a:pt x="3031" y="571"/>
                      <a:pt x="2460" y="0"/>
                      <a:pt x="17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1"/>
              <p:cNvSpPr/>
              <p:nvPr/>
            </p:nvSpPr>
            <p:spPr>
              <a:xfrm>
                <a:off x="6329827" y="1131387"/>
                <a:ext cx="65612" cy="55481"/>
              </a:xfrm>
              <a:custGeom>
                <a:rect b="b" l="l" r="r" t="t"/>
                <a:pathLst>
                  <a:path extrusionOk="0" h="2552" w="3018">
                    <a:moveTo>
                      <a:pt x="1772" y="0"/>
                    </a:moveTo>
                    <a:cubicBezTo>
                      <a:pt x="1749" y="0"/>
                      <a:pt x="1725" y="1"/>
                      <a:pt x="1701" y="2"/>
                    </a:cubicBezTo>
                    <a:cubicBezTo>
                      <a:pt x="1684" y="2"/>
                      <a:pt x="1666" y="1"/>
                      <a:pt x="1649" y="1"/>
                    </a:cubicBezTo>
                    <a:cubicBezTo>
                      <a:pt x="542" y="1"/>
                      <a:pt x="0" y="1376"/>
                      <a:pt x="779" y="2155"/>
                    </a:cubicBezTo>
                    <a:cubicBezTo>
                      <a:pt x="1039" y="2429"/>
                      <a:pt x="1366" y="2551"/>
                      <a:pt x="1687" y="2551"/>
                    </a:cubicBezTo>
                    <a:cubicBezTo>
                      <a:pt x="2342" y="2551"/>
                      <a:pt x="2975" y="2042"/>
                      <a:pt x="2975" y="1276"/>
                    </a:cubicBezTo>
                    <a:cubicBezTo>
                      <a:pt x="3017" y="597"/>
                      <a:pt x="2445" y="0"/>
                      <a:pt x="17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1"/>
              <p:cNvSpPr/>
              <p:nvPr/>
            </p:nvSpPr>
            <p:spPr>
              <a:xfrm>
                <a:off x="6386851" y="1011119"/>
                <a:ext cx="56351" cy="56351"/>
              </a:xfrm>
              <a:custGeom>
                <a:rect b="b" l="l" r="r" t="t"/>
                <a:pathLst>
                  <a:path extrusionOk="0" h="2592" w="2592">
                    <a:moveTo>
                      <a:pt x="1274" y="0"/>
                    </a:moveTo>
                    <a:cubicBezTo>
                      <a:pt x="571" y="0"/>
                      <a:pt x="0" y="571"/>
                      <a:pt x="0" y="1274"/>
                    </a:cubicBezTo>
                    <a:cubicBezTo>
                      <a:pt x="0" y="2021"/>
                      <a:pt x="571" y="2592"/>
                      <a:pt x="1274" y="2592"/>
                    </a:cubicBezTo>
                    <a:cubicBezTo>
                      <a:pt x="1977" y="2592"/>
                      <a:pt x="2592" y="2021"/>
                      <a:pt x="2592" y="1274"/>
                    </a:cubicBezTo>
                    <a:cubicBezTo>
                      <a:pt x="2592" y="571"/>
                      <a:pt x="1977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1"/>
              <p:cNvSpPr/>
              <p:nvPr/>
            </p:nvSpPr>
            <p:spPr>
              <a:xfrm>
                <a:off x="2496699" y="3618874"/>
                <a:ext cx="65917" cy="55721"/>
              </a:xfrm>
              <a:custGeom>
                <a:rect b="b" l="l" r="r" t="t"/>
                <a:pathLst>
                  <a:path extrusionOk="0" h="2563" w="3032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9" y="2449"/>
                      <a:pt x="1384" y="2563"/>
                      <a:pt x="1703" y="2563"/>
                    </a:cubicBezTo>
                    <a:cubicBezTo>
                      <a:pt x="2382" y="2563"/>
                      <a:pt x="3031" y="2050"/>
                      <a:pt x="3031" y="1274"/>
                    </a:cubicBezTo>
                    <a:cubicBezTo>
                      <a:pt x="2987" y="571"/>
                      <a:pt x="2417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1"/>
              <p:cNvSpPr/>
              <p:nvPr/>
            </p:nvSpPr>
            <p:spPr>
              <a:xfrm>
                <a:off x="2540636" y="3470822"/>
                <a:ext cx="65895" cy="55764"/>
              </a:xfrm>
              <a:custGeom>
                <a:rect b="b" l="l" r="r" t="t"/>
                <a:pathLst>
                  <a:path extrusionOk="0" h="2565" w="3031">
                    <a:moveTo>
                      <a:pt x="1784" y="0"/>
                    </a:moveTo>
                    <a:cubicBezTo>
                      <a:pt x="1761" y="0"/>
                      <a:pt x="1737" y="1"/>
                      <a:pt x="1713" y="2"/>
                    </a:cubicBezTo>
                    <a:cubicBezTo>
                      <a:pt x="571" y="2"/>
                      <a:pt x="0" y="1364"/>
                      <a:pt x="835" y="2198"/>
                    </a:cubicBezTo>
                    <a:cubicBezTo>
                      <a:pt x="1088" y="2451"/>
                      <a:pt x="1404" y="2565"/>
                      <a:pt x="1717" y="2565"/>
                    </a:cubicBezTo>
                    <a:cubicBezTo>
                      <a:pt x="2381" y="2565"/>
                      <a:pt x="3031" y="2052"/>
                      <a:pt x="3031" y="1276"/>
                    </a:cubicBezTo>
                    <a:cubicBezTo>
                      <a:pt x="3031" y="597"/>
                      <a:pt x="2457" y="0"/>
                      <a:pt x="17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67" name="Google Shape;1267;p1"/>
            <p:cNvSpPr/>
            <p:nvPr/>
          </p:nvSpPr>
          <p:spPr>
            <a:xfrm>
              <a:off x="6512956" y="3041088"/>
              <a:ext cx="1849037" cy="1291779"/>
            </a:xfrm>
            <a:custGeom>
              <a:rect b="b" l="l" r="r" t="t"/>
              <a:pathLst>
                <a:path extrusionOk="0" h="76590" w="109630">
                  <a:moveTo>
                    <a:pt x="76593" y="6829"/>
                  </a:moveTo>
                  <a:cubicBezTo>
                    <a:pt x="78949" y="6829"/>
                    <a:pt x="81330" y="7155"/>
                    <a:pt x="83672" y="7829"/>
                  </a:cubicBezTo>
                  <a:cubicBezTo>
                    <a:pt x="93554" y="10684"/>
                    <a:pt x="100757" y="19205"/>
                    <a:pt x="101899" y="29438"/>
                  </a:cubicBezTo>
                  <a:cubicBezTo>
                    <a:pt x="103085" y="39716"/>
                    <a:pt x="97946" y="49642"/>
                    <a:pt x="88898" y="54605"/>
                  </a:cubicBezTo>
                  <a:cubicBezTo>
                    <a:pt x="85000" y="56764"/>
                    <a:pt x="80779" y="57787"/>
                    <a:pt x="76615" y="57787"/>
                  </a:cubicBezTo>
                  <a:cubicBezTo>
                    <a:pt x="67644" y="57787"/>
                    <a:pt x="58938" y="53035"/>
                    <a:pt x="54288" y="44635"/>
                  </a:cubicBezTo>
                  <a:cubicBezTo>
                    <a:pt x="49325" y="35587"/>
                    <a:pt x="50247" y="24475"/>
                    <a:pt x="56660" y="16394"/>
                  </a:cubicBezTo>
                  <a:cubicBezTo>
                    <a:pt x="61593" y="10252"/>
                    <a:pt x="68962" y="6829"/>
                    <a:pt x="76593" y="6829"/>
                  </a:cubicBezTo>
                  <a:close/>
                  <a:moveTo>
                    <a:pt x="13241" y="64680"/>
                  </a:moveTo>
                  <a:cubicBezTo>
                    <a:pt x="15032" y="64680"/>
                    <a:pt x="16114" y="67369"/>
                    <a:pt x="14144" y="68485"/>
                  </a:cubicBezTo>
                  <a:lnTo>
                    <a:pt x="7643" y="72086"/>
                  </a:lnTo>
                  <a:cubicBezTo>
                    <a:pt x="7289" y="72277"/>
                    <a:pt x="6944" y="72360"/>
                    <a:pt x="6622" y="72360"/>
                  </a:cubicBezTo>
                  <a:cubicBezTo>
                    <a:pt x="4789" y="72360"/>
                    <a:pt x="3687" y="69656"/>
                    <a:pt x="5667" y="68572"/>
                  </a:cubicBezTo>
                  <a:lnTo>
                    <a:pt x="12211" y="64971"/>
                  </a:lnTo>
                  <a:cubicBezTo>
                    <a:pt x="12568" y="64769"/>
                    <a:pt x="12916" y="64680"/>
                    <a:pt x="13241" y="64680"/>
                  </a:cubicBezTo>
                  <a:close/>
                  <a:moveTo>
                    <a:pt x="76594" y="1"/>
                  </a:moveTo>
                  <a:cubicBezTo>
                    <a:pt x="68615" y="1"/>
                    <a:pt x="60763" y="2946"/>
                    <a:pt x="54683" y="8532"/>
                  </a:cubicBezTo>
                  <a:cubicBezTo>
                    <a:pt x="45504" y="17009"/>
                    <a:pt x="41990" y="29965"/>
                    <a:pt x="45679" y="41912"/>
                  </a:cubicBezTo>
                  <a:lnTo>
                    <a:pt x="2944" y="65498"/>
                  </a:lnTo>
                  <a:cubicBezTo>
                    <a:pt x="792" y="66728"/>
                    <a:pt x="1" y="69451"/>
                    <a:pt x="1187" y="71647"/>
                  </a:cubicBezTo>
                  <a:lnTo>
                    <a:pt x="2636" y="74238"/>
                  </a:lnTo>
                  <a:cubicBezTo>
                    <a:pt x="3449" y="75744"/>
                    <a:pt x="4985" y="76589"/>
                    <a:pt x="6579" y="76589"/>
                  </a:cubicBezTo>
                  <a:cubicBezTo>
                    <a:pt x="7309" y="76589"/>
                    <a:pt x="8051" y="76412"/>
                    <a:pt x="8741" y="76039"/>
                  </a:cubicBezTo>
                  <a:lnTo>
                    <a:pt x="51301" y="52497"/>
                  </a:lnTo>
                  <a:cubicBezTo>
                    <a:pt x="57630" y="60436"/>
                    <a:pt x="67047" y="64685"/>
                    <a:pt x="76631" y="64685"/>
                  </a:cubicBezTo>
                  <a:cubicBezTo>
                    <a:pt x="81948" y="64685"/>
                    <a:pt x="87316" y="63378"/>
                    <a:pt x="92236" y="60667"/>
                  </a:cubicBezTo>
                  <a:cubicBezTo>
                    <a:pt x="103173" y="54605"/>
                    <a:pt x="109629" y="42834"/>
                    <a:pt x="108883" y="30361"/>
                  </a:cubicBezTo>
                  <a:cubicBezTo>
                    <a:pt x="108092" y="17887"/>
                    <a:pt x="100230" y="6994"/>
                    <a:pt x="88679" y="2339"/>
                  </a:cubicBezTo>
                  <a:cubicBezTo>
                    <a:pt x="84763" y="766"/>
                    <a:pt x="80662" y="1"/>
                    <a:pt x="76594" y="1"/>
                  </a:cubicBezTo>
                  <a:close/>
                </a:path>
              </a:pathLst>
            </a:custGeom>
            <a:solidFill>
              <a:srgbClr val="5ABA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"/>
            <p:cNvSpPr/>
            <p:nvPr/>
          </p:nvSpPr>
          <p:spPr>
            <a:xfrm>
              <a:off x="7296709" y="3124744"/>
              <a:ext cx="874096" cy="652085"/>
            </a:xfrm>
            <a:custGeom>
              <a:rect b="b" l="l" r="r" t="t"/>
              <a:pathLst>
                <a:path extrusionOk="0" h="38665" w="51829">
                  <a:moveTo>
                    <a:pt x="29021" y="1"/>
                  </a:moveTo>
                  <a:cubicBezTo>
                    <a:pt x="24857" y="1"/>
                    <a:pt x="20636" y="1023"/>
                    <a:pt x="16735" y="3176"/>
                  </a:cubicBezTo>
                  <a:cubicBezTo>
                    <a:pt x="4481" y="9940"/>
                    <a:pt x="1" y="25357"/>
                    <a:pt x="6677" y="37655"/>
                  </a:cubicBezTo>
                  <a:cubicBezTo>
                    <a:pt x="6853" y="38006"/>
                    <a:pt x="7072" y="38314"/>
                    <a:pt x="7248" y="38665"/>
                  </a:cubicBezTo>
                  <a:cubicBezTo>
                    <a:pt x="1231" y="26455"/>
                    <a:pt x="5843" y="11653"/>
                    <a:pt x="17789" y="5065"/>
                  </a:cubicBezTo>
                  <a:cubicBezTo>
                    <a:pt x="21684" y="2909"/>
                    <a:pt x="25908" y="1882"/>
                    <a:pt x="30080" y="1882"/>
                  </a:cubicBezTo>
                  <a:cubicBezTo>
                    <a:pt x="38657" y="1882"/>
                    <a:pt x="47012" y="6224"/>
                    <a:pt x="51828" y="14025"/>
                  </a:cubicBezTo>
                  <a:cubicBezTo>
                    <a:pt x="51653" y="13674"/>
                    <a:pt x="51477" y="13366"/>
                    <a:pt x="51301" y="13015"/>
                  </a:cubicBezTo>
                  <a:cubicBezTo>
                    <a:pt x="46601" y="4691"/>
                    <a:pt x="37940" y="1"/>
                    <a:pt x="29021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69" name="Google Shape;126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651" y="85458"/>
            <a:ext cx="3378227" cy="6032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0" name="Google Shape;1270;p1"/>
          <p:cNvGrpSpPr/>
          <p:nvPr/>
        </p:nvGrpSpPr>
        <p:grpSpPr>
          <a:xfrm rot="2080533">
            <a:off x="4362285" y="2074484"/>
            <a:ext cx="822734" cy="1440869"/>
            <a:chOff x="799475" y="3777675"/>
            <a:chExt cx="112700" cy="171350"/>
          </a:xfrm>
        </p:grpSpPr>
        <p:sp>
          <p:nvSpPr>
            <p:cNvPr id="1271" name="Google Shape;1271;p1"/>
            <p:cNvSpPr/>
            <p:nvPr/>
          </p:nvSpPr>
          <p:spPr>
            <a:xfrm>
              <a:off x="832050" y="3868150"/>
              <a:ext cx="46675" cy="80875"/>
            </a:xfrm>
            <a:custGeom>
              <a:rect b="b" l="l" r="r" t="t"/>
              <a:pathLst>
                <a:path extrusionOk="0" h="3235" w="1867">
                  <a:moveTo>
                    <a:pt x="1866" y="1"/>
                  </a:moveTo>
                  <a:lnTo>
                    <a:pt x="933" y="230"/>
                  </a:lnTo>
                  <a:lnTo>
                    <a:pt x="0" y="441"/>
                  </a:lnTo>
                  <a:lnTo>
                    <a:pt x="1373" y="3064"/>
                  </a:lnTo>
                  <a:cubicBezTo>
                    <a:pt x="1403" y="3182"/>
                    <a:pt x="1494" y="3235"/>
                    <a:pt x="1585" y="3235"/>
                  </a:cubicBezTo>
                  <a:cubicBezTo>
                    <a:pt x="1711" y="3235"/>
                    <a:pt x="1837" y="3132"/>
                    <a:pt x="1796" y="2958"/>
                  </a:cubicBezTo>
                  <a:lnTo>
                    <a:pt x="18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"/>
            <p:cNvSpPr/>
            <p:nvPr/>
          </p:nvSpPr>
          <p:spPr>
            <a:xfrm>
              <a:off x="800800" y="3848875"/>
              <a:ext cx="111375" cy="60150"/>
            </a:xfrm>
            <a:custGeom>
              <a:rect b="b" l="l" r="r" t="t"/>
              <a:pathLst>
                <a:path extrusionOk="0" h="2406" w="4455">
                  <a:moveTo>
                    <a:pt x="2844" y="1"/>
                  </a:moveTo>
                  <a:cubicBezTo>
                    <a:pt x="2571" y="1"/>
                    <a:pt x="2276" y="34"/>
                    <a:pt x="1972" y="103"/>
                  </a:cubicBezTo>
                  <a:cubicBezTo>
                    <a:pt x="828" y="367"/>
                    <a:pt x="1" y="1071"/>
                    <a:pt x="141" y="1687"/>
                  </a:cubicBezTo>
                  <a:cubicBezTo>
                    <a:pt x="245" y="2142"/>
                    <a:pt x="849" y="2405"/>
                    <a:pt x="1618" y="2405"/>
                  </a:cubicBezTo>
                  <a:cubicBezTo>
                    <a:pt x="1890" y="2405"/>
                    <a:pt x="2184" y="2372"/>
                    <a:pt x="2483" y="2303"/>
                  </a:cubicBezTo>
                  <a:cubicBezTo>
                    <a:pt x="3644" y="2039"/>
                    <a:pt x="4454" y="1335"/>
                    <a:pt x="4313" y="719"/>
                  </a:cubicBezTo>
                  <a:cubicBezTo>
                    <a:pt x="4209" y="264"/>
                    <a:pt x="3616" y="1"/>
                    <a:pt x="28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"/>
            <p:cNvSpPr/>
            <p:nvPr/>
          </p:nvSpPr>
          <p:spPr>
            <a:xfrm>
              <a:off x="818400" y="3789775"/>
              <a:ext cx="72200" cy="95725"/>
            </a:xfrm>
            <a:custGeom>
              <a:rect b="b" l="l" r="r" t="t"/>
              <a:pathLst>
                <a:path extrusionOk="0" h="3829" w="2888">
                  <a:moveTo>
                    <a:pt x="838" y="0"/>
                  </a:moveTo>
                  <a:cubicBezTo>
                    <a:pt x="528" y="0"/>
                    <a:pt x="175" y="139"/>
                    <a:pt x="1" y="689"/>
                  </a:cubicBezTo>
                  <a:lnTo>
                    <a:pt x="89" y="3506"/>
                  </a:lnTo>
                  <a:cubicBezTo>
                    <a:pt x="89" y="3506"/>
                    <a:pt x="562" y="3829"/>
                    <a:pt x="1197" y="3829"/>
                  </a:cubicBezTo>
                  <a:cubicBezTo>
                    <a:pt x="1710" y="3829"/>
                    <a:pt x="2329" y="3617"/>
                    <a:pt x="2888" y="2854"/>
                  </a:cubicBezTo>
                  <a:lnTo>
                    <a:pt x="1427" y="143"/>
                  </a:lnTo>
                  <a:cubicBezTo>
                    <a:pt x="1427" y="143"/>
                    <a:pt x="1154" y="0"/>
                    <a:pt x="838" y="0"/>
                  </a:cubicBezTo>
                  <a:close/>
                </a:path>
              </a:pathLst>
            </a:custGeom>
            <a:solidFill>
              <a:srgbClr val="8FDF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"/>
            <p:cNvSpPr/>
            <p:nvPr/>
          </p:nvSpPr>
          <p:spPr>
            <a:xfrm>
              <a:off x="799475" y="3777675"/>
              <a:ext cx="78375" cy="48975"/>
            </a:xfrm>
            <a:custGeom>
              <a:rect b="b" l="l" r="r" t="t"/>
              <a:pathLst>
                <a:path extrusionOk="0" h="1959" w="3135">
                  <a:moveTo>
                    <a:pt x="1874" y="0"/>
                  </a:moveTo>
                  <a:cubicBezTo>
                    <a:pt x="1708" y="0"/>
                    <a:pt x="1533" y="21"/>
                    <a:pt x="1356" y="64"/>
                  </a:cubicBezTo>
                  <a:cubicBezTo>
                    <a:pt x="564" y="240"/>
                    <a:pt x="1" y="803"/>
                    <a:pt x="124" y="1314"/>
                  </a:cubicBezTo>
                  <a:cubicBezTo>
                    <a:pt x="220" y="1710"/>
                    <a:pt x="687" y="1958"/>
                    <a:pt x="1263" y="1958"/>
                  </a:cubicBezTo>
                  <a:cubicBezTo>
                    <a:pt x="1428" y="1958"/>
                    <a:pt x="1602" y="1938"/>
                    <a:pt x="1779" y="1895"/>
                  </a:cubicBezTo>
                  <a:cubicBezTo>
                    <a:pt x="2571" y="1719"/>
                    <a:pt x="3134" y="1155"/>
                    <a:pt x="3011" y="645"/>
                  </a:cubicBezTo>
                  <a:cubicBezTo>
                    <a:pt x="2929" y="248"/>
                    <a:pt x="2454" y="0"/>
                    <a:pt x="1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75" name="Google Shape;127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599" y="3513575"/>
            <a:ext cx="1697976" cy="122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5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11"/>
          <p:cNvSpPr txBox="1"/>
          <p:nvPr>
            <p:ph idx="2" type="title"/>
          </p:nvPr>
        </p:nvSpPr>
        <p:spPr>
          <a:xfrm>
            <a:off x="238950" y="886125"/>
            <a:ext cx="34464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4800">
                <a:solidFill>
                  <a:srgbClr val="FAD19C"/>
                </a:solidFill>
                <a:latin typeface="Englebert"/>
                <a:ea typeface="Englebert"/>
                <a:cs typeface="Englebert"/>
                <a:sym typeface="Englebert"/>
              </a:rPr>
              <a:t>SCHOOL BEHAVIOR</a:t>
            </a:r>
            <a:endParaRPr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837" name="Google Shape;1837;p11"/>
          <p:cNvSpPr txBox="1"/>
          <p:nvPr>
            <p:ph idx="1" type="subTitle"/>
          </p:nvPr>
        </p:nvSpPr>
        <p:spPr>
          <a:xfrm>
            <a:off x="375675" y="2136525"/>
            <a:ext cx="3162600" cy="2837700"/>
          </a:xfrm>
          <a:prstGeom prst="rect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We are a </a:t>
            </a:r>
            <a:r>
              <a:rPr b="1" lang="en" sz="1600">
                <a:latin typeface="Outfit"/>
                <a:ea typeface="Outfit"/>
                <a:cs typeface="Outfit"/>
                <a:sym typeface="Outfit"/>
              </a:rPr>
              <a:t>Peacebuilder School</a:t>
            </a:r>
            <a:endParaRPr b="1" sz="1600">
              <a:latin typeface="Outfit"/>
              <a:ea typeface="Outfit"/>
              <a:cs typeface="Outfit"/>
              <a:sym typeface="Outfit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We  praise people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Give up put downs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Seek wise people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Notice and speak up about hurts we have caused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Right wrongs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Help Others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8" name="Google Shape;1838;p11"/>
          <p:cNvSpPr txBox="1"/>
          <p:nvPr/>
        </p:nvSpPr>
        <p:spPr>
          <a:xfrm>
            <a:off x="4657459" y="673156"/>
            <a:ext cx="33756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1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Murray Manor uses 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positive 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behavior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practices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</a:t>
            </a:r>
            <a:r>
              <a:rPr i="0" lang="en" sz="21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to model and promote positive behaviors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and trusting relationships. Teachers work hand in hand with 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support</a:t>
            </a:r>
            <a:r>
              <a:rPr lang="en" sz="2100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 staff to care for student needs.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9"/>
          <p:cNvSpPr txBox="1"/>
          <p:nvPr>
            <p:ph type="title"/>
          </p:nvPr>
        </p:nvSpPr>
        <p:spPr>
          <a:xfrm>
            <a:off x="4192400" y="1244125"/>
            <a:ext cx="3314400" cy="28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1400">
                <a:latin typeface="Outfit"/>
                <a:ea typeface="Outfit"/>
                <a:cs typeface="Outfit"/>
                <a:sym typeface="Outfit"/>
              </a:rPr>
              <a:t>All phones must be kept in student’s backpack for the entire school day. Phones may only be used for communication purposes after school and outside of the school gates.</a:t>
            </a: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r>
              <a:rPr lang="en" sz="1400">
                <a:latin typeface="Outfit"/>
                <a:ea typeface="Outfit"/>
                <a:cs typeface="Outfit"/>
                <a:sym typeface="Outfit"/>
              </a:rPr>
              <a:t>Smart Watches may be used only for timekeeping. Students are not permitted to play games, access the internet, or take a video or recording while at school.</a:t>
            </a: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r>
              <a:rPr lang="en" sz="1400">
                <a:latin typeface="Outfit"/>
                <a:ea typeface="Outfit"/>
                <a:cs typeface="Outfit"/>
                <a:sym typeface="Outfit"/>
              </a:rPr>
              <a:t>Students who do not follow this policy will receive</a:t>
            </a: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r>
              <a:rPr lang="en" sz="1400">
                <a:latin typeface="Outfit"/>
                <a:ea typeface="Outfit"/>
                <a:cs typeface="Outfit"/>
                <a:sym typeface="Outfit"/>
              </a:rPr>
              <a:t>1</a:t>
            </a:r>
            <a:r>
              <a:rPr baseline="30000" lang="en" sz="1400">
                <a:latin typeface="Outfit"/>
                <a:ea typeface="Outfit"/>
                <a:cs typeface="Outfit"/>
                <a:sym typeface="Outfit"/>
              </a:rPr>
              <a:t>st</a:t>
            </a:r>
            <a:r>
              <a:rPr lang="en" sz="1400">
                <a:latin typeface="Outfit"/>
                <a:ea typeface="Outfit"/>
                <a:cs typeface="Outfit"/>
                <a:sym typeface="Outfit"/>
              </a:rPr>
              <a:t> offense: Warning</a:t>
            </a: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r>
              <a:rPr lang="en" sz="1400">
                <a:latin typeface="Outfit"/>
                <a:ea typeface="Outfit"/>
                <a:cs typeface="Outfit"/>
                <a:sym typeface="Outfit"/>
              </a:rPr>
              <a:t>2</a:t>
            </a:r>
            <a:r>
              <a:rPr baseline="30000" lang="en" sz="1400">
                <a:latin typeface="Outfit"/>
                <a:ea typeface="Outfit"/>
                <a:cs typeface="Outfit"/>
                <a:sym typeface="Outfit"/>
              </a:rPr>
              <a:t>nd</a:t>
            </a:r>
            <a:r>
              <a:rPr lang="en" sz="1400">
                <a:latin typeface="Outfit"/>
                <a:ea typeface="Outfit"/>
                <a:cs typeface="Outfit"/>
                <a:sym typeface="Outfit"/>
              </a:rPr>
              <a:t> offense: Note sent home by teacher</a:t>
            </a: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r>
              <a:rPr lang="en" sz="1400">
                <a:latin typeface="Outfit"/>
                <a:ea typeface="Outfit"/>
                <a:cs typeface="Outfit"/>
                <a:sym typeface="Outfit"/>
              </a:rPr>
              <a:t>3</a:t>
            </a:r>
            <a:r>
              <a:rPr baseline="30000" lang="en" sz="1400">
                <a:latin typeface="Outfit"/>
                <a:ea typeface="Outfit"/>
                <a:cs typeface="Outfit"/>
                <a:sym typeface="Outfit"/>
              </a:rPr>
              <a:t>rd</a:t>
            </a:r>
            <a:r>
              <a:rPr lang="en" sz="1400">
                <a:latin typeface="Outfit"/>
                <a:ea typeface="Outfit"/>
                <a:cs typeface="Outfit"/>
                <a:sym typeface="Outfit"/>
              </a:rPr>
              <a:t> offense:  Principal phone call</a:t>
            </a:r>
            <a:br>
              <a:rPr lang="en" sz="1400">
                <a:latin typeface="Outfit"/>
                <a:ea typeface="Outfit"/>
                <a:cs typeface="Outfit"/>
                <a:sym typeface="Outfit"/>
              </a:rPr>
            </a:br>
            <a:r>
              <a:rPr lang="en" sz="1400">
                <a:latin typeface="Outfit"/>
                <a:ea typeface="Outfit"/>
                <a:cs typeface="Outfit"/>
                <a:sym typeface="Outfit"/>
              </a:rPr>
              <a:t>4</a:t>
            </a:r>
            <a:r>
              <a:rPr baseline="30000" lang="en" sz="1400">
                <a:latin typeface="Outfit"/>
                <a:ea typeface="Outfit"/>
                <a:cs typeface="Outfit"/>
                <a:sym typeface="Outfit"/>
              </a:rPr>
              <a:t>th</a:t>
            </a:r>
            <a:r>
              <a:rPr lang="en" sz="1400">
                <a:latin typeface="Outfit"/>
                <a:ea typeface="Outfit"/>
                <a:cs typeface="Outfit"/>
                <a:sym typeface="Outfit"/>
              </a:rPr>
              <a:t> offense: Phone or Smart Watch kept in office until dismissal</a:t>
            </a:r>
            <a:endParaRPr sz="1400"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44" name="Google Shape;1844;p9"/>
          <p:cNvSpPr txBox="1"/>
          <p:nvPr>
            <p:ph idx="2" type="title"/>
          </p:nvPr>
        </p:nvSpPr>
        <p:spPr>
          <a:xfrm>
            <a:off x="256375" y="606350"/>
            <a:ext cx="3555600" cy="16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4400">
                <a:solidFill>
                  <a:srgbClr val="FCE0BC"/>
                </a:solidFill>
                <a:latin typeface="Englebert"/>
                <a:ea typeface="Englebert"/>
                <a:cs typeface="Englebert"/>
                <a:sym typeface="Englebert"/>
              </a:rPr>
              <a:t>SMART PHONES &amp; WATCHES</a:t>
            </a:r>
            <a:endParaRPr>
              <a:latin typeface="Englebert"/>
              <a:ea typeface="Englebert"/>
              <a:cs typeface="Englebert"/>
              <a:sym typeface="Englebert"/>
            </a:endParaRPr>
          </a:p>
        </p:txBody>
      </p:sp>
      <p:pic>
        <p:nvPicPr>
          <p:cNvPr id="1845" name="Google Shape;184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1604" y="2464565"/>
            <a:ext cx="1574800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9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10"/>
          <p:cNvSpPr txBox="1"/>
          <p:nvPr>
            <p:ph idx="2" type="title"/>
          </p:nvPr>
        </p:nvSpPr>
        <p:spPr>
          <a:xfrm>
            <a:off x="162051" y="1407425"/>
            <a:ext cx="3421500" cy="81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4800">
                <a:solidFill>
                  <a:srgbClr val="FCE0BC"/>
                </a:solidFill>
                <a:latin typeface="Englebert"/>
                <a:ea typeface="Englebert"/>
                <a:cs typeface="Englebert"/>
                <a:sym typeface="Englebert"/>
              </a:rPr>
              <a:t>DIGITAL CITIZENSHIP</a:t>
            </a:r>
            <a:endParaRPr sz="6800"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851" name="Google Shape;1851;p10"/>
          <p:cNvSpPr txBox="1"/>
          <p:nvPr>
            <p:ph idx="1" type="subTitle"/>
          </p:nvPr>
        </p:nvSpPr>
        <p:spPr>
          <a:xfrm>
            <a:off x="4434939" y="699972"/>
            <a:ext cx="3751931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Student must follow signed district technology policies.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All technology is school property and must only be used for school assignments.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Teachers are able to monitor student technology activity through Go Guardian.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Students who misuse technology will have a conference with the principal and a phone call to parents.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utfit"/>
              <a:buChar char="•"/>
            </a:pPr>
            <a:r>
              <a:rPr lang="en" sz="1600">
                <a:latin typeface="Outfit"/>
                <a:ea typeface="Outfit"/>
                <a:cs typeface="Outfit"/>
                <a:sym typeface="Outfit"/>
              </a:rPr>
              <a:t>Continued misuse of technology may result in loss of chromebook.</a:t>
            </a:r>
            <a:endParaRPr sz="1600"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52" name="Google Shape;18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842" y="2917679"/>
            <a:ext cx="2216833" cy="1477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g375c4d0464e_0_6"/>
          <p:cNvSpPr txBox="1"/>
          <p:nvPr>
            <p:ph type="title"/>
          </p:nvPr>
        </p:nvSpPr>
        <p:spPr>
          <a:xfrm>
            <a:off x="2220550" y="633450"/>
            <a:ext cx="49173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">
                <a:solidFill>
                  <a:srgbClr val="FAD19C"/>
                </a:solidFill>
                <a:latin typeface="Englebert"/>
                <a:ea typeface="Englebert"/>
                <a:cs typeface="Englebert"/>
                <a:sym typeface="Englebert"/>
              </a:rPr>
              <a:t>Supervision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858" name="Google Shape;1858;g375c4d0464e_0_6"/>
          <p:cNvSpPr txBox="1"/>
          <p:nvPr>
            <p:ph idx="1" type="subTitle"/>
          </p:nvPr>
        </p:nvSpPr>
        <p:spPr>
          <a:xfrm>
            <a:off x="974325" y="1540775"/>
            <a:ext cx="7715100" cy="28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La Mesa Spring Valley employs campus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attendants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at our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elementary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school sites to help with supervision of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students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before and after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school, and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at lunch and recess. Campus attendants work to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promote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a safe and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welcoming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environment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 for our </a:t>
            </a:r>
            <a:r>
              <a:rPr lang="en" sz="2100">
                <a:latin typeface="Outfit"/>
                <a:ea typeface="Outfit"/>
                <a:cs typeface="Outfit"/>
                <a:sym typeface="Outfit"/>
              </a:rPr>
              <a:t>students. They are some of the many caring adults at Murray Manor that can help students with any questions or concerns during the day.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2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Google Shape;1863;g375c4d0464e_0_12"/>
          <p:cNvSpPr txBox="1"/>
          <p:nvPr>
            <p:ph type="title"/>
          </p:nvPr>
        </p:nvSpPr>
        <p:spPr>
          <a:xfrm>
            <a:off x="2990700" y="656100"/>
            <a:ext cx="3314400" cy="69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AD19C"/>
                </a:solidFill>
                <a:latin typeface="Englebert"/>
                <a:ea typeface="Englebert"/>
                <a:cs typeface="Englebert"/>
                <a:sym typeface="Englebert"/>
              </a:rPr>
              <a:t>Community</a:t>
            </a:r>
            <a:endParaRPr/>
          </a:p>
        </p:txBody>
      </p:sp>
      <p:sp>
        <p:nvSpPr>
          <p:cNvPr id="1864" name="Google Shape;1864;g375c4d0464e_0_12"/>
          <p:cNvSpPr txBox="1"/>
          <p:nvPr>
            <p:ph idx="1" type="subTitle"/>
          </p:nvPr>
        </p:nvSpPr>
        <p:spPr>
          <a:xfrm>
            <a:off x="260575" y="1506800"/>
            <a:ext cx="8417700" cy="234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We are so glad that you and your child are part of our Murray Manor community. There are many ways to get involved: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Outfit"/>
              <a:buChar char="●"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Peace Corral Fridays at 8:00 am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Outfit"/>
              <a:buChar char="●"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Volunteer in the classroom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Outfit"/>
              <a:buChar char="●"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Stay up to date with weekly Parent Updates (Friday afternoon)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Outfit"/>
              <a:buChar char="●"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PTA and school events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Outfit"/>
              <a:buChar char="●"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Back to School Night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Font typeface="Outfit"/>
              <a:buChar char="●"/>
            </a:pPr>
            <a:r>
              <a:rPr lang="en" sz="2100">
                <a:latin typeface="Outfit"/>
                <a:ea typeface="Outfit"/>
                <a:cs typeface="Outfit"/>
                <a:sym typeface="Outfit"/>
              </a:rPr>
              <a:t>Teacher communication</a:t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Outfit"/>
              <a:ea typeface="Outfit"/>
              <a:cs typeface="Outfit"/>
              <a:sym typeface="Outfi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2"/>
          <p:cNvSpPr txBox="1"/>
          <p:nvPr>
            <p:ph idx="2" type="title"/>
          </p:nvPr>
        </p:nvSpPr>
        <p:spPr>
          <a:xfrm>
            <a:off x="461000" y="551225"/>
            <a:ext cx="2539500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SAFETY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FIRST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81" name="Google Shape;1281;p2"/>
          <p:cNvSpPr txBox="1"/>
          <p:nvPr>
            <p:ph idx="4294967295" type="subTitle"/>
          </p:nvPr>
        </p:nvSpPr>
        <p:spPr>
          <a:xfrm>
            <a:off x="3395975" y="551225"/>
            <a:ext cx="53328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Campus access for staff and students only after school begins.  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Parents may walk students to classroom in the morning but need to be off campus by 8:05 am so we may secure the campus.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utfit Medium"/>
              <a:buChar char="●"/>
            </a:pPr>
            <a:r>
              <a:rPr lang="en" sz="1800">
                <a:latin typeface="Outfit Medium"/>
                <a:ea typeface="Outfit Medium"/>
                <a:cs typeface="Outfit Medium"/>
                <a:sym typeface="Outfit Medium"/>
              </a:rPr>
              <a:t>During the school day, students may be released only to guardians (or a prearranged emergency contact). We also require that guardians or emergency contacts show id.</a:t>
            </a:r>
            <a:endParaRPr sz="1800"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utfit Medium"/>
              <a:buChar char="●"/>
            </a:pPr>
            <a:r>
              <a:rPr lang="en" sz="1800">
                <a:latin typeface="Outfit Medium"/>
                <a:ea typeface="Outfit Medium"/>
                <a:cs typeface="Outfit Medium"/>
                <a:sym typeface="Outfit Medium"/>
              </a:rPr>
              <a:t>Staff and students participate in monthly safety drills.</a:t>
            </a:r>
            <a:endParaRPr sz="1800"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282" name="Google Shape;1282;p2"/>
          <p:cNvGrpSpPr/>
          <p:nvPr/>
        </p:nvGrpSpPr>
        <p:grpSpPr>
          <a:xfrm>
            <a:off x="109338" y="2674577"/>
            <a:ext cx="3242813" cy="2262202"/>
            <a:chOff x="1430750" y="733650"/>
            <a:chExt cx="1431200" cy="967125"/>
          </a:xfrm>
        </p:grpSpPr>
        <p:sp>
          <p:nvSpPr>
            <p:cNvPr id="1283" name="Google Shape;1283;p2"/>
            <p:cNvSpPr/>
            <p:nvPr/>
          </p:nvSpPr>
          <p:spPr>
            <a:xfrm>
              <a:off x="1446900" y="1217625"/>
              <a:ext cx="717825" cy="468975"/>
            </a:xfrm>
            <a:custGeom>
              <a:rect b="b" l="l" r="r" t="t"/>
              <a:pathLst>
                <a:path extrusionOk="0" h="18759" w="28713">
                  <a:moveTo>
                    <a:pt x="2678" y="1"/>
                  </a:moveTo>
                  <a:lnTo>
                    <a:pt x="452" y="65"/>
                  </a:lnTo>
                  <a:cubicBezTo>
                    <a:pt x="452" y="65"/>
                    <a:pt x="0" y="5001"/>
                    <a:pt x="2436" y="6921"/>
                  </a:cubicBezTo>
                  <a:cubicBezTo>
                    <a:pt x="3793" y="7993"/>
                    <a:pt x="5588" y="8260"/>
                    <a:pt x="7036" y="8260"/>
                  </a:cubicBezTo>
                  <a:cubicBezTo>
                    <a:pt x="8461" y="8260"/>
                    <a:pt x="9549" y="8001"/>
                    <a:pt x="9549" y="8001"/>
                  </a:cubicBezTo>
                  <a:cubicBezTo>
                    <a:pt x="10098" y="8195"/>
                    <a:pt x="11114" y="14131"/>
                    <a:pt x="11162" y="18002"/>
                  </a:cubicBezTo>
                  <a:cubicBezTo>
                    <a:pt x="11169" y="18496"/>
                    <a:pt x="12641" y="18758"/>
                    <a:pt x="14562" y="18758"/>
                  </a:cubicBezTo>
                  <a:cubicBezTo>
                    <a:pt x="17471" y="18758"/>
                    <a:pt x="21410" y="18159"/>
                    <a:pt x="22857" y="16857"/>
                  </a:cubicBezTo>
                  <a:cubicBezTo>
                    <a:pt x="23647" y="15405"/>
                    <a:pt x="22341" y="7905"/>
                    <a:pt x="22341" y="7905"/>
                  </a:cubicBezTo>
                  <a:cubicBezTo>
                    <a:pt x="22354" y="7866"/>
                    <a:pt x="22379" y="7846"/>
                    <a:pt x="22414" y="7846"/>
                  </a:cubicBezTo>
                  <a:cubicBezTo>
                    <a:pt x="22907" y="7846"/>
                    <a:pt x="25387" y="11751"/>
                    <a:pt x="26051" y="17389"/>
                  </a:cubicBezTo>
                  <a:lnTo>
                    <a:pt x="28712" y="17147"/>
                  </a:lnTo>
                  <a:cubicBezTo>
                    <a:pt x="28712" y="17147"/>
                    <a:pt x="28615" y="12018"/>
                    <a:pt x="27276" y="8534"/>
                  </a:cubicBezTo>
                  <a:cubicBezTo>
                    <a:pt x="26212" y="5679"/>
                    <a:pt x="24438" y="3437"/>
                    <a:pt x="21776" y="2565"/>
                  </a:cubicBezTo>
                  <a:cubicBezTo>
                    <a:pt x="21324" y="2413"/>
                    <a:pt x="20525" y="2341"/>
                    <a:pt x="19510" y="2341"/>
                  </a:cubicBezTo>
                  <a:cubicBezTo>
                    <a:pt x="17084" y="2341"/>
                    <a:pt x="13419" y="2753"/>
                    <a:pt x="10259" y="3469"/>
                  </a:cubicBezTo>
                  <a:cubicBezTo>
                    <a:pt x="8728" y="3811"/>
                    <a:pt x="7359" y="4384"/>
                    <a:pt x="6172" y="4384"/>
                  </a:cubicBezTo>
                  <a:cubicBezTo>
                    <a:pt x="5958" y="4384"/>
                    <a:pt x="5751" y="4365"/>
                    <a:pt x="5549" y="4324"/>
                  </a:cubicBezTo>
                  <a:cubicBezTo>
                    <a:pt x="3984" y="4001"/>
                    <a:pt x="2791" y="2904"/>
                    <a:pt x="2678" y="1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"/>
            <p:cNvSpPr/>
            <p:nvPr/>
          </p:nvSpPr>
          <p:spPr>
            <a:xfrm>
              <a:off x="1430750" y="1124475"/>
              <a:ext cx="113750" cy="101200"/>
            </a:xfrm>
            <a:custGeom>
              <a:rect b="b" l="l" r="r" t="t"/>
              <a:pathLst>
                <a:path extrusionOk="0" h="4048" w="4550">
                  <a:moveTo>
                    <a:pt x="2340" y="1"/>
                  </a:moveTo>
                  <a:cubicBezTo>
                    <a:pt x="1791" y="1"/>
                    <a:pt x="2049" y="2243"/>
                    <a:pt x="2049" y="2243"/>
                  </a:cubicBezTo>
                  <a:cubicBezTo>
                    <a:pt x="2049" y="2243"/>
                    <a:pt x="1726" y="272"/>
                    <a:pt x="1275" y="272"/>
                  </a:cubicBezTo>
                  <a:cubicBezTo>
                    <a:pt x="1264" y="272"/>
                    <a:pt x="1254" y="273"/>
                    <a:pt x="1243" y="275"/>
                  </a:cubicBezTo>
                  <a:cubicBezTo>
                    <a:pt x="775" y="372"/>
                    <a:pt x="1291" y="2452"/>
                    <a:pt x="1243" y="2452"/>
                  </a:cubicBezTo>
                  <a:cubicBezTo>
                    <a:pt x="1214" y="2452"/>
                    <a:pt x="787" y="1617"/>
                    <a:pt x="443" y="1617"/>
                  </a:cubicBezTo>
                  <a:cubicBezTo>
                    <a:pt x="407" y="1617"/>
                    <a:pt x="373" y="1626"/>
                    <a:pt x="340" y="1646"/>
                  </a:cubicBezTo>
                  <a:cubicBezTo>
                    <a:pt x="1" y="1872"/>
                    <a:pt x="1098" y="3791"/>
                    <a:pt x="1098" y="3791"/>
                  </a:cubicBezTo>
                  <a:cubicBezTo>
                    <a:pt x="1309" y="3980"/>
                    <a:pt x="1592" y="4047"/>
                    <a:pt x="1889" y="4047"/>
                  </a:cubicBezTo>
                  <a:cubicBezTo>
                    <a:pt x="2429" y="4047"/>
                    <a:pt x="3016" y="3825"/>
                    <a:pt x="3308" y="3711"/>
                  </a:cubicBezTo>
                  <a:cubicBezTo>
                    <a:pt x="3888" y="3501"/>
                    <a:pt x="4550" y="3098"/>
                    <a:pt x="4517" y="2759"/>
                  </a:cubicBezTo>
                  <a:cubicBezTo>
                    <a:pt x="4505" y="2601"/>
                    <a:pt x="4360" y="2555"/>
                    <a:pt x="4181" y="2555"/>
                  </a:cubicBezTo>
                  <a:cubicBezTo>
                    <a:pt x="3933" y="2555"/>
                    <a:pt x="3621" y="2642"/>
                    <a:pt x="3500" y="2642"/>
                  </a:cubicBezTo>
                  <a:cubicBezTo>
                    <a:pt x="3476" y="2642"/>
                    <a:pt x="3459" y="2638"/>
                    <a:pt x="3453" y="2630"/>
                  </a:cubicBezTo>
                  <a:cubicBezTo>
                    <a:pt x="3372" y="2533"/>
                    <a:pt x="3888" y="726"/>
                    <a:pt x="3501" y="565"/>
                  </a:cubicBezTo>
                  <a:cubicBezTo>
                    <a:pt x="3484" y="558"/>
                    <a:pt x="3467" y="555"/>
                    <a:pt x="3450" y="555"/>
                  </a:cubicBezTo>
                  <a:cubicBezTo>
                    <a:pt x="3084" y="555"/>
                    <a:pt x="2759" y="2162"/>
                    <a:pt x="2759" y="2162"/>
                  </a:cubicBezTo>
                  <a:cubicBezTo>
                    <a:pt x="2759" y="2162"/>
                    <a:pt x="2791" y="1"/>
                    <a:pt x="2340" y="1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"/>
            <p:cNvSpPr/>
            <p:nvPr/>
          </p:nvSpPr>
          <p:spPr>
            <a:xfrm>
              <a:off x="1609000" y="1276125"/>
              <a:ext cx="486350" cy="410475"/>
            </a:xfrm>
            <a:custGeom>
              <a:rect b="b" l="l" r="r" t="t"/>
              <a:pathLst>
                <a:path extrusionOk="0" h="16419" w="19454">
                  <a:moveTo>
                    <a:pt x="13026" y="1"/>
                  </a:moveTo>
                  <a:cubicBezTo>
                    <a:pt x="10600" y="1"/>
                    <a:pt x="6935" y="413"/>
                    <a:pt x="3775" y="1129"/>
                  </a:cubicBezTo>
                  <a:cubicBezTo>
                    <a:pt x="2372" y="1435"/>
                    <a:pt x="1113" y="1951"/>
                    <a:pt x="0" y="2032"/>
                  </a:cubicBezTo>
                  <a:cubicBezTo>
                    <a:pt x="178" y="3823"/>
                    <a:pt x="388" y="5161"/>
                    <a:pt x="533" y="5920"/>
                  </a:cubicBezTo>
                  <a:cubicBezTo>
                    <a:pt x="1388" y="5920"/>
                    <a:pt x="2226" y="5839"/>
                    <a:pt x="3065" y="5661"/>
                  </a:cubicBezTo>
                  <a:cubicBezTo>
                    <a:pt x="3614" y="5855"/>
                    <a:pt x="4630" y="11791"/>
                    <a:pt x="4678" y="15662"/>
                  </a:cubicBezTo>
                  <a:cubicBezTo>
                    <a:pt x="4685" y="16156"/>
                    <a:pt x="6157" y="16418"/>
                    <a:pt x="8078" y="16418"/>
                  </a:cubicBezTo>
                  <a:cubicBezTo>
                    <a:pt x="10987" y="16418"/>
                    <a:pt x="14926" y="15819"/>
                    <a:pt x="16373" y="14517"/>
                  </a:cubicBezTo>
                  <a:cubicBezTo>
                    <a:pt x="17163" y="13065"/>
                    <a:pt x="15857" y="5565"/>
                    <a:pt x="15857" y="5565"/>
                  </a:cubicBezTo>
                  <a:cubicBezTo>
                    <a:pt x="15871" y="5525"/>
                    <a:pt x="15897" y="5505"/>
                    <a:pt x="15931" y="5505"/>
                  </a:cubicBezTo>
                  <a:cubicBezTo>
                    <a:pt x="16050" y="5505"/>
                    <a:pt x="16279" y="5733"/>
                    <a:pt x="16566" y="6145"/>
                  </a:cubicBezTo>
                  <a:cubicBezTo>
                    <a:pt x="17147" y="5678"/>
                    <a:pt x="18454" y="4565"/>
                    <a:pt x="19454" y="3548"/>
                  </a:cubicBezTo>
                  <a:cubicBezTo>
                    <a:pt x="18421" y="1984"/>
                    <a:pt x="17050" y="806"/>
                    <a:pt x="15292" y="225"/>
                  </a:cubicBezTo>
                  <a:cubicBezTo>
                    <a:pt x="14840" y="73"/>
                    <a:pt x="14041" y="1"/>
                    <a:pt x="13026" y="1"/>
                  </a:cubicBezTo>
                  <a:close/>
                </a:path>
              </a:pathLst>
            </a:custGeom>
            <a:solidFill>
              <a:srgbClr val="F8B4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"/>
            <p:cNvSpPr/>
            <p:nvPr/>
          </p:nvSpPr>
          <p:spPr>
            <a:xfrm>
              <a:off x="1780375" y="1210775"/>
              <a:ext cx="105275" cy="127700"/>
            </a:xfrm>
            <a:custGeom>
              <a:rect b="b" l="l" r="r" t="t"/>
              <a:pathLst>
                <a:path extrusionOk="0" h="5108" w="4211">
                  <a:moveTo>
                    <a:pt x="3759" y="1"/>
                  </a:moveTo>
                  <a:lnTo>
                    <a:pt x="1" y="404"/>
                  </a:lnTo>
                  <a:lnTo>
                    <a:pt x="356" y="3711"/>
                  </a:lnTo>
                  <a:cubicBezTo>
                    <a:pt x="431" y="4507"/>
                    <a:pt x="1108" y="5108"/>
                    <a:pt x="1892" y="5108"/>
                  </a:cubicBezTo>
                  <a:cubicBezTo>
                    <a:pt x="1949" y="5108"/>
                    <a:pt x="2007" y="5104"/>
                    <a:pt x="2066" y="5098"/>
                  </a:cubicBezTo>
                  <a:lnTo>
                    <a:pt x="2743" y="5017"/>
                  </a:lnTo>
                  <a:cubicBezTo>
                    <a:pt x="3582" y="4936"/>
                    <a:pt x="4211" y="4162"/>
                    <a:pt x="4114" y="3323"/>
                  </a:cubicBezTo>
                  <a:lnTo>
                    <a:pt x="3759" y="1"/>
                  </a:ln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"/>
            <p:cNvSpPr/>
            <p:nvPr/>
          </p:nvSpPr>
          <p:spPr>
            <a:xfrm>
              <a:off x="1779975" y="1211175"/>
              <a:ext cx="99225" cy="64850"/>
            </a:xfrm>
            <a:custGeom>
              <a:rect b="b" l="l" r="r" t="t"/>
              <a:pathLst>
                <a:path extrusionOk="0" h="2594" w="3969">
                  <a:moveTo>
                    <a:pt x="3775" y="1"/>
                  </a:moveTo>
                  <a:lnTo>
                    <a:pt x="1" y="404"/>
                  </a:lnTo>
                  <a:lnTo>
                    <a:pt x="227" y="2533"/>
                  </a:lnTo>
                  <a:cubicBezTo>
                    <a:pt x="504" y="2576"/>
                    <a:pt x="776" y="2594"/>
                    <a:pt x="1040" y="2594"/>
                  </a:cubicBezTo>
                  <a:cubicBezTo>
                    <a:pt x="2676" y="2594"/>
                    <a:pt x="3969" y="1888"/>
                    <a:pt x="3969" y="1888"/>
                  </a:cubicBezTo>
                  <a:lnTo>
                    <a:pt x="3775" y="1"/>
                  </a:ln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"/>
            <p:cNvSpPr/>
            <p:nvPr/>
          </p:nvSpPr>
          <p:spPr>
            <a:xfrm>
              <a:off x="1545675" y="733650"/>
              <a:ext cx="477500" cy="424725"/>
            </a:xfrm>
            <a:custGeom>
              <a:rect b="b" l="l" r="r" t="t"/>
              <a:pathLst>
                <a:path extrusionOk="0" h="16989" w="19100">
                  <a:moveTo>
                    <a:pt x="7986" y="0"/>
                  </a:moveTo>
                  <a:cubicBezTo>
                    <a:pt x="6753" y="0"/>
                    <a:pt x="5788" y="284"/>
                    <a:pt x="5421" y="810"/>
                  </a:cubicBezTo>
                  <a:cubicBezTo>
                    <a:pt x="4324" y="2354"/>
                    <a:pt x="5963" y="3189"/>
                    <a:pt x="7223" y="3455"/>
                  </a:cubicBezTo>
                  <a:lnTo>
                    <a:pt x="7223" y="3455"/>
                  </a:lnTo>
                  <a:cubicBezTo>
                    <a:pt x="6970" y="3410"/>
                    <a:pt x="6459" y="3332"/>
                    <a:pt x="5921" y="3332"/>
                  </a:cubicBezTo>
                  <a:cubicBezTo>
                    <a:pt x="5133" y="3332"/>
                    <a:pt x="4287" y="3499"/>
                    <a:pt x="4114" y="4181"/>
                  </a:cubicBezTo>
                  <a:cubicBezTo>
                    <a:pt x="3759" y="5520"/>
                    <a:pt x="6195" y="5955"/>
                    <a:pt x="6195" y="5955"/>
                  </a:cubicBezTo>
                  <a:cubicBezTo>
                    <a:pt x="4356" y="6068"/>
                    <a:pt x="2679" y="7004"/>
                    <a:pt x="1614" y="8488"/>
                  </a:cubicBezTo>
                  <a:cubicBezTo>
                    <a:pt x="1" y="10794"/>
                    <a:pt x="840" y="16021"/>
                    <a:pt x="3630" y="16989"/>
                  </a:cubicBezTo>
                  <a:lnTo>
                    <a:pt x="3694" y="15040"/>
                  </a:lnTo>
                  <a:lnTo>
                    <a:pt x="3694" y="15040"/>
                  </a:lnTo>
                  <a:cubicBezTo>
                    <a:pt x="3691" y="15180"/>
                    <a:pt x="3690" y="16035"/>
                    <a:pt x="4179" y="16198"/>
                  </a:cubicBezTo>
                  <a:cubicBezTo>
                    <a:pt x="5074" y="16510"/>
                    <a:pt x="5981" y="16643"/>
                    <a:pt x="6877" y="16643"/>
                  </a:cubicBezTo>
                  <a:cubicBezTo>
                    <a:pt x="12294" y="16643"/>
                    <a:pt x="17341" y="11762"/>
                    <a:pt x="17341" y="11762"/>
                  </a:cubicBezTo>
                  <a:cubicBezTo>
                    <a:pt x="17341" y="11762"/>
                    <a:pt x="19099" y="8359"/>
                    <a:pt x="16164" y="4036"/>
                  </a:cubicBezTo>
                  <a:cubicBezTo>
                    <a:pt x="14238" y="1219"/>
                    <a:pt x="10538" y="0"/>
                    <a:pt x="7986" y="0"/>
                  </a:cubicBezTo>
                  <a:close/>
                </a:path>
              </a:pathLst>
            </a:custGeom>
            <a:solidFill>
              <a:srgbClr val="5ABA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"/>
            <p:cNvSpPr/>
            <p:nvPr/>
          </p:nvSpPr>
          <p:spPr>
            <a:xfrm>
              <a:off x="1630775" y="989375"/>
              <a:ext cx="377875" cy="264250"/>
            </a:xfrm>
            <a:custGeom>
              <a:rect b="b" l="l" r="r" t="t"/>
              <a:pathLst>
                <a:path extrusionOk="0" h="10570" w="15115">
                  <a:moveTo>
                    <a:pt x="13518" y="1"/>
                  </a:moveTo>
                  <a:cubicBezTo>
                    <a:pt x="13518" y="1"/>
                    <a:pt x="11760" y="2195"/>
                    <a:pt x="6130" y="2195"/>
                  </a:cubicBezTo>
                  <a:cubicBezTo>
                    <a:pt x="6117" y="2195"/>
                    <a:pt x="6104" y="2195"/>
                    <a:pt x="6090" y="2195"/>
                  </a:cubicBezTo>
                  <a:cubicBezTo>
                    <a:pt x="1306" y="2195"/>
                    <a:pt x="1097" y="5099"/>
                    <a:pt x="791" y="5501"/>
                  </a:cubicBezTo>
                  <a:cubicBezTo>
                    <a:pt x="731" y="5576"/>
                    <a:pt x="670" y="5607"/>
                    <a:pt x="611" y="5607"/>
                  </a:cubicBezTo>
                  <a:cubicBezTo>
                    <a:pt x="349" y="5607"/>
                    <a:pt x="113" y="5018"/>
                    <a:pt x="113" y="5017"/>
                  </a:cubicBezTo>
                  <a:lnTo>
                    <a:pt x="113" y="5017"/>
                  </a:lnTo>
                  <a:cubicBezTo>
                    <a:pt x="0" y="7195"/>
                    <a:pt x="1291" y="9486"/>
                    <a:pt x="3291" y="10131"/>
                  </a:cubicBezTo>
                  <a:cubicBezTo>
                    <a:pt x="4159" y="10415"/>
                    <a:pt x="5221" y="10570"/>
                    <a:pt x="6344" y="10570"/>
                  </a:cubicBezTo>
                  <a:cubicBezTo>
                    <a:pt x="9812" y="10570"/>
                    <a:pt x="13863" y="9093"/>
                    <a:pt x="14582" y="5388"/>
                  </a:cubicBezTo>
                  <a:cubicBezTo>
                    <a:pt x="15115" y="2614"/>
                    <a:pt x="13518" y="1"/>
                    <a:pt x="13518" y="1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"/>
            <p:cNvSpPr/>
            <p:nvPr/>
          </p:nvSpPr>
          <p:spPr>
            <a:xfrm>
              <a:off x="1586025" y="1103200"/>
              <a:ext cx="87125" cy="72325"/>
            </a:xfrm>
            <a:custGeom>
              <a:rect b="b" l="l" r="r" t="t"/>
              <a:pathLst>
                <a:path extrusionOk="0" h="2893" w="3485">
                  <a:moveTo>
                    <a:pt x="1225" y="0"/>
                  </a:moveTo>
                  <a:cubicBezTo>
                    <a:pt x="1077" y="0"/>
                    <a:pt x="924" y="76"/>
                    <a:pt x="774" y="271"/>
                  </a:cubicBezTo>
                  <a:cubicBezTo>
                    <a:pt x="1" y="1278"/>
                    <a:pt x="1313" y="2892"/>
                    <a:pt x="2263" y="2892"/>
                  </a:cubicBezTo>
                  <a:cubicBezTo>
                    <a:pt x="2363" y="2892"/>
                    <a:pt x="2459" y="2874"/>
                    <a:pt x="2549" y="2836"/>
                  </a:cubicBezTo>
                  <a:cubicBezTo>
                    <a:pt x="3484" y="2449"/>
                    <a:pt x="2242" y="1013"/>
                    <a:pt x="2242" y="1013"/>
                  </a:cubicBezTo>
                  <a:cubicBezTo>
                    <a:pt x="2242" y="1013"/>
                    <a:pt x="1765" y="0"/>
                    <a:pt x="1225" y="0"/>
                  </a:cubicBezTo>
                  <a:close/>
                </a:path>
              </a:pathLst>
            </a:custGeom>
            <a:solidFill>
              <a:srgbClr val="FFD7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"/>
            <p:cNvSpPr/>
            <p:nvPr/>
          </p:nvSpPr>
          <p:spPr>
            <a:xfrm>
              <a:off x="1825225" y="1089250"/>
              <a:ext cx="57500" cy="48075"/>
            </a:xfrm>
            <a:custGeom>
              <a:rect b="b" l="l" r="r" t="t"/>
              <a:pathLst>
                <a:path extrusionOk="0" h="1923" w="2300">
                  <a:moveTo>
                    <a:pt x="603" y="0"/>
                  </a:moveTo>
                  <a:cubicBezTo>
                    <a:pt x="0" y="0"/>
                    <a:pt x="259" y="1390"/>
                    <a:pt x="788" y="1732"/>
                  </a:cubicBezTo>
                  <a:cubicBezTo>
                    <a:pt x="996" y="1867"/>
                    <a:pt x="1196" y="1922"/>
                    <a:pt x="1370" y="1922"/>
                  </a:cubicBezTo>
                  <a:cubicBezTo>
                    <a:pt x="2006" y="1922"/>
                    <a:pt x="2300" y="1193"/>
                    <a:pt x="1401" y="990"/>
                  </a:cubicBezTo>
                  <a:cubicBezTo>
                    <a:pt x="852" y="877"/>
                    <a:pt x="1014" y="71"/>
                    <a:pt x="675" y="6"/>
                  </a:cubicBezTo>
                  <a:cubicBezTo>
                    <a:pt x="649" y="2"/>
                    <a:pt x="625" y="0"/>
                    <a:pt x="603" y="0"/>
                  </a:cubicBezTo>
                  <a:close/>
                </a:path>
              </a:pathLst>
            </a:custGeom>
            <a:solidFill>
              <a:srgbClr val="FFB3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"/>
            <p:cNvSpPr/>
            <p:nvPr/>
          </p:nvSpPr>
          <p:spPr>
            <a:xfrm>
              <a:off x="1722725" y="1116200"/>
              <a:ext cx="29850" cy="41175"/>
            </a:xfrm>
            <a:custGeom>
              <a:rect b="b" l="l" r="r" t="t"/>
              <a:pathLst>
                <a:path extrusionOk="0" h="1647" w="1194">
                  <a:moveTo>
                    <a:pt x="494" y="1"/>
                  </a:moveTo>
                  <a:cubicBezTo>
                    <a:pt x="469" y="1"/>
                    <a:pt x="445" y="3"/>
                    <a:pt x="420" y="9"/>
                  </a:cubicBezTo>
                  <a:cubicBezTo>
                    <a:pt x="145" y="74"/>
                    <a:pt x="0" y="477"/>
                    <a:pt x="97" y="928"/>
                  </a:cubicBezTo>
                  <a:cubicBezTo>
                    <a:pt x="171" y="1341"/>
                    <a:pt x="433" y="1646"/>
                    <a:pt x="687" y="1646"/>
                  </a:cubicBezTo>
                  <a:cubicBezTo>
                    <a:pt x="711" y="1646"/>
                    <a:pt x="735" y="1644"/>
                    <a:pt x="758" y="1638"/>
                  </a:cubicBezTo>
                  <a:cubicBezTo>
                    <a:pt x="1049" y="1590"/>
                    <a:pt x="1194" y="1170"/>
                    <a:pt x="1097" y="719"/>
                  </a:cubicBezTo>
                  <a:cubicBezTo>
                    <a:pt x="1009" y="306"/>
                    <a:pt x="758" y="1"/>
                    <a:pt x="494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"/>
            <p:cNvSpPr/>
            <p:nvPr/>
          </p:nvSpPr>
          <p:spPr>
            <a:xfrm>
              <a:off x="1703875" y="1086525"/>
              <a:ext cx="54750" cy="27425"/>
            </a:xfrm>
            <a:custGeom>
              <a:rect b="b" l="l" r="r" t="t"/>
              <a:pathLst>
                <a:path extrusionOk="0" h="1097" w="2190">
                  <a:moveTo>
                    <a:pt x="1424" y="0"/>
                  </a:moveTo>
                  <a:cubicBezTo>
                    <a:pt x="605" y="0"/>
                    <a:pt x="1" y="784"/>
                    <a:pt x="157" y="1035"/>
                  </a:cubicBezTo>
                  <a:cubicBezTo>
                    <a:pt x="185" y="1078"/>
                    <a:pt x="218" y="1097"/>
                    <a:pt x="260" y="1097"/>
                  </a:cubicBezTo>
                  <a:cubicBezTo>
                    <a:pt x="465" y="1097"/>
                    <a:pt x="861" y="653"/>
                    <a:pt x="1625" y="599"/>
                  </a:cubicBezTo>
                  <a:cubicBezTo>
                    <a:pt x="2061" y="567"/>
                    <a:pt x="2190" y="51"/>
                    <a:pt x="1496" y="2"/>
                  </a:cubicBezTo>
                  <a:cubicBezTo>
                    <a:pt x="1472" y="1"/>
                    <a:pt x="1448" y="0"/>
                    <a:pt x="1424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"/>
            <p:cNvSpPr/>
            <p:nvPr/>
          </p:nvSpPr>
          <p:spPr>
            <a:xfrm>
              <a:off x="1930000" y="1073050"/>
              <a:ext cx="29850" cy="41175"/>
            </a:xfrm>
            <a:custGeom>
              <a:rect b="b" l="l" r="r" t="t"/>
              <a:pathLst>
                <a:path extrusionOk="0" h="1647" w="1194">
                  <a:moveTo>
                    <a:pt x="491" y="1"/>
                  </a:moveTo>
                  <a:cubicBezTo>
                    <a:pt x="467" y="1"/>
                    <a:pt x="443" y="4"/>
                    <a:pt x="420" y="9"/>
                  </a:cubicBezTo>
                  <a:cubicBezTo>
                    <a:pt x="162" y="74"/>
                    <a:pt x="0" y="477"/>
                    <a:pt x="97" y="928"/>
                  </a:cubicBezTo>
                  <a:cubicBezTo>
                    <a:pt x="171" y="1341"/>
                    <a:pt x="447" y="1646"/>
                    <a:pt x="691" y="1646"/>
                  </a:cubicBezTo>
                  <a:cubicBezTo>
                    <a:pt x="714" y="1646"/>
                    <a:pt x="736" y="1644"/>
                    <a:pt x="758" y="1638"/>
                  </a:cubicBezTo>
                  <a:cubicBezTo>
                    <a:pt x="1033" y="1590"/>
                    <a:pt x="1194" y="1170"/>
                    <a:pt x="1097" y="719"/>
                  </a:cubicBezTo>
                  <a:cubicBezTo>
                    <a:pt x="1009" y="306"/>
                    <a:pt x="745" y="1"/>
                    <a:pt x="491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"/>
            <p:cNvSpPr/>
            <p:nvPr/>
          </p:nvSpPr>
          <p:spPr>
            <a:xfrm>
              <a:off x="1907950" y="1045550"/>
              <a:ext cx="55225" cy="19200"/>
            </a:xfrm>
            <a:custGeom>
              <a:rect b="b" l="l" r="r" t="t"/>
              <a:pathLst>
                <a:path extrusionOk="0" h="768" w="2209">
                  <a:moveTo>
                    <a:pt x="1139" y="0"/>
                  </a:moveTo>
                  <a:cubicBezTo>
                    <a:pt x="938" y="0"/>
                    <a:pt x="728" y="41"/>
                    <a:pt x="527" y="141"/>
                  </a:cubicBezTo>
                  <a:cubicBezTo>
                    <a:pt x="0" y="419"/>
                    <a:pt x="177" y="768"/>
                    <a:pt x="493" y="768"/>
                  </a:cubicBezTo>
                  <a:cubicBezTo>
                    <a:pt x="545" y="768"/>
                    <a:pt x="600" y="758"/>
                    <a:pt x="656" y="738"/>
                  </a:cubicBezTo>
                  <a:cubicBezTo>
                    <a:pt x="910" y="649"/>
                    <a:pt x="1141" y="622"/>
                    <a:pt x="1341" y="622"/>
                  </a:cubicBezTo>
                  <a:cubicBezTo>
                    <a:pt x="1628" y="622"/>
                    <a:pt x="1854" y="676"/>
                    <a:pt x="1997" y="676"/>
                  </a:cubicBezTo>
                  <a:cubicBezTo>
                    <a:pt x="2098" y="676"/>
                    <a:pt x="2159" y="650"/>
                    <a:pt x="2173" y="561"/>
                  </a:cubicBezTo>
                  <a:cubicBezTo>
                    <a:pt x="2209" y="334"/>
                    <a:pt x="1713" y="0"/>
                    <a:pt x="1139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"/>
            <p:cNvSpPr/>
            <p:nvPr/>
          </p:nvSpPr>
          <p:spPr>
            <a:xfrm>
              <a:off x="1784075" y="1149975"/>
              <a:ext cx="103600" cy="45100"/>
            </a:xfrm>
            <a:custGeom>
              <a:rect b="b" l="l" r="r" t="t"/>
              <a:pathLst>
                <a:path extrusionOk="0" h="1804" w="4144">
                  <a:moveTo>
                    <a:pt x="738" y="0"/>
                  </a:moveTo>
                  <a:cubicBezTo>
                    <a:pt x="638" y="0"/>
                    <a:pt x="554" y="17"/>
                    <a:pt x="482" y="61"/>
                  </a:cubicBezTo>
                  <a:cubicBezTo>
                    <a:pt x="1" y="382"/>
                    <a:pt x="524" y="1804"/>
                    <a:pt x="2116" y="1804"/>
                  </a:cubicBezTo>
                  <a:cubicBezTo>
                    <a:pt x="2125" y="1804"/>
                    <a:pt x="2134" y="1804"/>
                    <a:pt x="2143" y="1803"/>
                  </a:cubicBezTo>
                  <a:cubicBezTo>
                    <a:pt x="3756" y="1787"/>
                    <a:pt x="4144" y="465"/>
                    <a:pt x="3773" y="174"/>
                  </a:cubicBezTo>
                  <a:cubicBezTo>
                    <a:pt x="3712" y="130"/>
                    <a:pt x="3640" y="114"/>
                    <a:pt x="3553" y="114"/>
                  </a:cubicBezTo>
                  <a:cubicBezTo>
                    <a:pt x="3333" y="114"/>
                    <a:pt x="3012" y="217"/>
                    <a:pt x="2502" y="217"/>
                  </a:cubicBezTo>
                  <a:cubicBezTo>
                    <a:pt x="2415" y="217"/>
                    <a:pt x="2323" y="214"/>
                    <a:pt x="2224" y="207"/>
                  </a:cubicBezTo>
                  <a:cubicBezTo>
                    <a:pt x="1496" y="158"/>
                    <a:pt x="1042" y="0"/>
                    <a:pt x="738" y="0"/>
                  </a:cubicBezTo>
                  <a:close/>
                </a:path>
              </a:pathLst>
            </a:custGeom>
            <a:solidFill>
              <a:srgbClr val="770E0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"/>
            <p:cNvSpPr/>
            <p:nvPr/>
          </p:nvSpPr>
          <p:spPr>
            <a:xfrm>
              <a:off x="1800950" y="1174000"/>
              <a:ext cx="49225" cy="21150"/>
            </a:xfrm>
            <a:custGeom>
              <a:rect b="b" l="l" r="r" t="t"/>
              <a:pathLst>
                <a:path extrusionOk="0" h="846" w="1969">
                  <a:moveTo>
                    <a:pt x="818" y="1"/>
                  </a:moveTo>
                  <a:cubicBezTo>
                    <a:pt x="497" y="1"/>
                    <a:pt x="201" y="148"/>
                    <a:pt x="1" y="278"/>
                  </a:cubicBezTo>
                  <a:cubicBezTo>
                    <a:pt x="362" y="639"/>
                    <a:pt x="849" y="846"/>
                    <a:pt x="1358" y="846"/>
                  </a:cubicBezTo>
                  <a:cubicBezTo>
                    <a:pt x="1395" y="846"/>
                    <a:pt x="1431" y="845"/>
                    <a:pt x="1468" y="842"/>
                  </a:cubicBezTo>
                  <a:cubicBezTo>
                    <a:pt x="1630" y="842"/>
                    <a:pt x="1791" y="826"/>
                    <a:pt x="1968" y="794"/>
                  </a:cubicBezTo>
                  <a:cubicBezTo>
                    <a:pt x="1807" y="455"/>
                    <a:pt x="1533" y="197"/>
                    <a:pt x="1178" y="68"/>
                  </a:cubicBezTo>
                  <a:cubicBezTo>
                    <a:pt x="1057" y="21"/>
                    <a:pt x="936" y="1"/>
                    <a:pt x="818" y="1"/>
                  </a:cubicBezTo>
                  <a:close/>
                </a:path>
              </a:pathLst>
            </a:custGeom>
            <a:solidFill>
              <a:srgbClr val="FF23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"/>
            <p:cNvSpPr/>
            <p:nvPr/>
          </p:nvSpPr>
          <p:spPr>
            <a:xfrm>
              <a:off x="2054200" y="982000"/>
              <a:ext cx="107300" cy="98100"/>
            </a:xfrm>
            <a:custGeom>
              <a:rect b="b" l="l" r="r" t="t"/>
              <a:pathLst>
                <a:path extrusionOk="0" h="3924" w="4292">
                  <a:moveTo>
                    <a:pt x="2634" y="0"/>
                  </a:moveTo>
                  <a:cubicBezTo>
                    <a:pt x="2133" y="0"/>
                    <a:pt x="1920" y="2135"/>
                    <a:pt x="1920" y="2135"/>
                  </a:cubicBezTo>
                  <a:cubicBezTo>
                    <a:pt x="1920" y="2135"/>
                    <a:pt x="2017" y="54"/>
                    <a:pt x="1549" y="38"/>
                  </a:cubicBezTo>
                  <a:cubicBezTo>
                    <a:pt x="1547" y="38"/>
                    <a:pt x="1545" y="38"/>
                    <a:pt x="1544" y="38"/>
                  </a:cubicBezTo>
                  <a:cubicBezTo>
                    <a:pt x="1083" y="38"/>
                    <a:pt x="1129" y="2183"/>
                    <a:pt x="1098" y="2183"/>
                  </a:cubicBezTo>
                  <a:cubicBezTo>
                    <a:pt x="1097" y="2183"/>
                    <a:pt x="1097" y="2183"/>
                    <a:pt x="1097" y="2183"/>
                  </a:cubicBezTo>
                  <a:cubicBezTo>
                    <a:pt x="1067" y="2153"/>
                    <a:pt x="810" y="1186"/>
                    <a:pt x="458" y="1186"/>
                  </a:cubicBezTo>
                  <a:cubicBezTo>
                    <a:pt x="435" y="1186"/>
                    <a:pt x="412" y="1190"/>
                    <a:pt x="388" y="1199"/>
                  </a:cubicBezTo>
                  <a:cubicBezTo>
                    <a:pt x="0" y="1328"/>
                    <a:pt x="678" y="3441"/>
                    <a:pt x="678" y="3441"/>
                  </a:cubicBezTo>
                  <a:cubicBezTo>
                    <a:pt x="956" y="3825"/>
                    <a:pt x="1501" y="3923"/>
                    <a:pt x="2000" y="3923"/>
                  </a:cubicBezTo>
                  <a:cubicBezTo>
                    <a:pt x="2340" y="3923"/>
                    <a:pt x="2659" y="3877"/>
                    <a:pt x="2855" y="3845"/>
                  </a:cubicBezTo>
                  <a:cubicBezTo>
                    <a:pt x="3452" y="3748"/>
                    <a:pt x="4194" y="3490"/>
                    <a:pt x="4227" y="3167"/>
                  </a:cubicBezTo>
                  <a:cubicBezTo>
                    <a:pt x="4291" y="2748"/>
                    <a:pt x="3275" y="2909"/>
                    <a:pt x="3226" y="2796"/>
                  </a:cubicBezTo>
                  <a:cubicBezTo>
                    <a:pt x="3162" y="2683"/>
                    <a:pt x="4049" y="1038"/>
                    <a:pt x="3710" y="796"/>
                  </a:cubicBezTo>
                  <a:cubicBezTo>
                    <a:pt x="3686" y="779"/>
                    <a:pt x="3660" y="772"/>
                    <a:pt x="3633" y="772"/>
                  </a:cubicBezTo>
                  <a:cubicBezTo>
                    <a:pt x="3262" y="772"/>
                    <a:pt x="2646" y="2199"/>
                    <a:pt x="2646" y="2199"/>
                  </a:cubicBezTo>
                  <a:cubicBezTo>
                    <a:pt x="2646" y="2199"/>
                    <a:pt x="3130" y="102"/>
                    <a:pt x="2678" y="6"/>
                  </a:cubicBezTo>
                  <a:cubicBezTo>
                    <a:pt x="2663" y="2"/>
                    <a:pt x="2649" y="0"/>
                    <a:pt x="2634" y="0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"/>
            <p:cNvSpPr/>
            <p:nvPr/>
          </p:nvSpPr>
          <p:spPr>
            <a:xfrm>
              <a:off x="2747000" y="1156325"/>
              <a:ext cx="114950" cy="100200"/>
            </a:xfrm>
            <a:custGeom>
              <a:rect b="b" l="l" r="r" t="t"/>
              <a:pathLst>
                <a:path extrusionOk="0" h="4008" w="4598">
                  <a:moveTo>
                    <a:pt x="2086" y="0"/>
                  </a:moveTo>
                  <a:cubicBezTo>
                    <a:pt x="1671" y="0"/>
                    <a:pt x="1290" y="1792"/>
                    <a:pt x="1178" y="1840"/>
                  </a:cubicBezTo>
                  <a:cubicBezTo>
                    <a:pt x="1175" y="1841"/>
                    <a:pt x="1171" y="1842"/>
                    <a:pt x="1167" y="1842"/>
                  </a:cubicBezTo>
                  <a:cubicBezTo>
                    <a:pt x="1065" y="1842"/>
                    <a:pt x="626" y="1375"/>
                    <a:pt x="346" y="1375"/>
                  </a:cubicBezTo>
                  <a:cubicBezTo>
                    <a:pt x="278" y="1375"/>
                    <a:pt x="220" y="1402"/>
                    <a:pt x="178" y="1469"/>
                  </a:cubicBezTo>
                  <a:cubicBezTo>
                    <a:pt x="0" y="1743"/>
                    <a:pt x="387" y="2404"/>
                    <a:pt x="791" y="2872"/>
                  </a:cubicBezTo>
                  <a:cubicBezTo>
                    <a:pt x="1085" y="3211"/>
                    <a:pt x="1811" y="4008"/>
                    <a:pt x="2512" y="4008"/>
                  </a:cubicBezTo>
                  <a:cubicBezTo>
                    <a:pt x="2579" y="4008"/>
                    <a:pt x="2645" y="4000"/>
                    <a:pt x="2710" y="3985"/>
                  </a:cubicBezTo>
                  <a:cubicBezTo>
                    <a:pt x="2710" y="3985"/>
                    <a:pt x="4581" y="2791"/>
                    <a:pt x="4388" y="2437"/>
                  </a:cubicBezTo>
                  <a:cubicBezTo>
                    <a:pt x="4343" y="2361"/>
                    <a:pt x="4266" y="2332"/>
                    <a:pt x="4172" y="2332"/>
                  </a:cubicBezTo>
                  <a:cubicBezTo>
                    <a:pt x="3827" y="2332"/>
                    <a:pt x="3254" y="2727"/>
                    <a:pt x="3212" y="2727"/>
                  </a:cubicBezTo>
                  <a:cubicBezTo>
                    <a:pt x="3211" y="2727"/>
                    <a:pt x="3211" y="2727"/>
                    <a:pt x="3210" y="2727"/>
                  </a:cubicBezTo>
                  <a:cubicBezTo>
                    <a:pt x="3162" y="2727"/>
                    <a:pt x="4598" y="1098"/>
                    <a:pt x="4243" y="807"/>
                  </a:cubicBezTo>
                  <a:cubicBezTo>
                    <a:pt x="4213" y="784"/>
                    <a:pt x="4177" y="773"/>
                    <a:pt x="4137" y="773"/>
                  </a:cubicBezTo>
                  <a:cubicBezTo>
                    <a:pt x="3678" y="773"/>
                    <a:pt x="2613" y="2179"/>
                    <a:pt x="2613" y="2179"/>
                  </a:cubicBezTo>
                  <a:cubicBezTo>
                    <a:pt x="2613" y="2179"/>
                    <a:pt x="3888" y="291"/>
                    <a:pt x="3404" y="49"/>
                  </a:cubicBezTo>
                  <a:cubicBezTo>
                    <a:pt x="3384" y="40"/>
                    <a:pt x="3363" y="35"/>
                    <a:pt x="3341" y="35"/>
                  </a:cubicBezTo>
                  <a:cubicBezTo>
                    <a:pt x="2906" y="35"/>
                    <a:pt x="2001" y="1759"/>
                    <a:pt x="2001" y="1759"/>
                  </a:cubicBezTo>
                  <a:cubicBezTo>
                    <a:pt x="2001" y="1759"/>
                    <a:pt x="2517" y="49"/>
                    <a:pt x="2097" y="1"/>
                  </a:cubicBezTo>
                  <a:cubicBezTo>
                    <a:pt x="2094" y="1"/>
                    <a:pt x="2090" y="0"/>
                    <a:pt x="2086" y="0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"/>
            <p:cNvSpPr/>
            <p:nvPr/>
          </p:nvSpPr>
          <p:spPr>
            <a:xfrm>
              <a:off x="2039275" y="1068425"/>
              <a:ext cx="775500" cy="632350"/>
            </a:xfrm>
            <a:custGeom>
              <a:rect b="b" l="l" r="r" t="t"/>
              <a:pathLst>
                <a:path extrusionOk="0" h="25294" w="31020">
                  <a:moveTo>
                    <a:pt x="1291" y="0"/>
                  </a:moveTo>
                  <a:cubicBezTo>
                    <a:pt x="1291" y="1"/>
                    <a:pt x="1" y="5162"/>
                    <a:pt x="1339" y="7566"/>
                  </a:cubicBezTo>
                  <a:cubicBezTo>
                    <a:pt x="2727" y="10017"/>
                    <a:pt x="4920" y="11453"/>
                    <a:pt x="8066" y="12163"/>
                  </a:cubicBezTo>
                  <a:cubicBezTo>
                    <a:pt x="8066" y="12163"/>
                    <a:pt x="6082" y="22260"/>
                    <a:pt x="6904" y="23696"/>
                  </a:cubicBezTo>
                  <a:cubicBezTo>
                    <a:pt x="8232" y="24824"/>
                    <a:pt x="11777" y="25294"/>
                    <a:pt x="14767" y="25294"/>
                  </a:cubicBezTo>
                  <a:cubicBezTo>
                    <a:pt x="17335" y="25294"/>
                    <a:pt x="19493" y="24947"/>
                    <a:pt x="19486" y="24374"/>
                  </a:cubicBezTo>
                  <a:cubicBezTo>
                    <a:pt x="19438" y="19325"/>
                    <a:pt x="19970" y="14066"/>
                    <a:pt x="20325" y="13679"/>
                  </a:cubicBezTo>
                  <a:cubicBezTo>
                    <a:pt x="20325" y="13679"/>
                    <a:pt x="20966" y="13773"/>
                    <a:pt x="21908" y="13773"/>
                  </a:cubicBezTo>
                  <a:cubicBezTo>
                    <a:pt x="23470" y="13773"/>
                    <a:pt x="25859" y="13515"/>
                    <a:pt x="27519" y="12147"/>
                  </a:cubicBezTo>
                  <a:cubicBezTo>
                    <a:pt x="29003" y="10872"/>
                    <a:pt x="30213" y="9292"/>
                    <a:pt x="31019" y="7501"/>
                  </a:cubicBezTo>
                  <a:lnTo>
                    <a:pt x="29100" y="6404"/>
                  </a:lnTo>
                  <a:cubicBezTo>
                    <a:pt x="29100" y="6404"/>
                    <a:pt x="28487" y="8259"/>
                    <a:pt x="25970" y="9179"/>
                  </a:cubicBezTo>
                  <a:cubicBezTo>
                    <a:pt x="25449" y="9371"/>
                    <a:pt x="24774" y="9445"/>
                    <a:pt x="24040" y="9445"/>
                  </a:cubicBezTo>
                  <a:cubicBezTo>
                    <a:pt x="22615" y="9445"/>
                    <a:pt x="20963" y="9165"/>
                    <a:pt x="19760" y="8921"/>
                  </a:cubicBezTo>
                  <a:cubicBezTo>
                    <a:pt x="15260" y="8017"/>
                    <a:pt x="10308" y="7711"/>
                    <a:pt x="8517" y="7550"/>
                  </a:cubicBezTo>
                  <a:cubicBezTo>
                    <a:pt x="6711" y="7404"/>
                    <a:pt x="4824" y="7001"/>
                    <a:pt x="4082" y="5388"/>
                  </a:cubicBezTo>
                  <a:cubicBezTo>
                    <a:pt x="3340" y="3775"/>
                    <a:pt x="3469" y="388"/>
                    <a:pt x="3469" y="388"/>
                  </a:cubicBezTo>
                  <a:lnTo>
                    <a:pt x="1291" y="0"/>
                  </a:ln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"/>
            <p:cNvSpPr/>
            <p:nvPr/>
          </p:nvSpPr>
          <p:spPr>
            <a:xfrm>
              <a:off x="2346150" y="1201900"/>
              <a:ext cx="103275" cy="125950"/>
            </a:xfrm>
            <a:custGeom>
              <a:rect b="b" l="l" r="r" t="t"/>
              <a:pathLst>
                <a:path extrusionOk="0" h="5038" w="4131">
                  <a:moveTo>
                    <a:pt x="356" y="1"/>
                  </a:moveTo>
                  <a:lnTo>
                    <a:pt x="65" y="3291"/>
                  </a:lnTo>
                  <a:cubicBezTo>
                    <a:pt x="1" y="4146"/>
                    <a:pt x="630" y="4904"/>
                    <a:pt x="1485" y="4969"/>
                  </a:cubicBezTo>
                  <a:lnTo>
                    <a:pt x="2162" y="5033"/>
                  </a:lnTo>
                  <a:cubicBezTo>
                    <a:pt x="2203" y="5036"/>
                    <a:pt x="2243" y="5038"/>
                    <a:pt x="2283" y="5038"/>
                  </a:cubicBezTo>
                  <a:cubicBezTo>
                    <a:pt x="3087" y="5038"/>
                    <a:pt x="3778" y="4429"/>
                    <a:pt x="3840" y="3630"/>
                  </a:cubicBezTo>
                  <a:lnTo>
                    <a:pt x="4130" y="307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"/>
            <p:cNvSpPr/>
            <p:nvPr/>
          </p:nvSpPr>
          <p:spPr>
            <a:xfrm>
              <a:off x="2351000" y="1201500"/>
              <a:ext cx="98425" cy="65200"/>
            </a:xfrm>
            <a:custGeom>
              <a:rect b="b" l="l" r="r" t="t"/>
              <a:pathLst>
                <a:path extrusionOk="0" h="2608" w="3937">
                  <a:moveTo>
                    <a:pt x="162" y="1"/>
                  </a:moveTo>
                  <a:lnTo>
                    <a:pt x="0" y="2001"/>
                  </a:lnTo>
                  <a:cubicBezTo>
                    <a:pt x="1051" y="2489"/>
                    <a:pt x="2009" y="2608"/>
                    <a:pt x="2692" y="2608"/>
                  </a:cubicBezTo>
                  <a:cubicBezTo>
                    <a:pt x="3341" y="2608"/>
                    <a:pt x="3743" y="2501"/>
                    <a:pt x="3743" y="2501"/>
                  </a:cubicBezTo>
                  <a:lnTo>
                    <a:pt x="3936" y="323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"/>
            <p:cNvSpPr/>
            <p:nvPr/>
          </p:nvSpPr>
          <p:spPr>
            <a:xfrm>
              <a:off x="2616350" y="901500"/>
              <a:ext cx="188500" cy="218100"/>
            </a:xfrm>
            <a:custGeom>
              <a:rect b="b" l="l" r="r" t="t"/>
              <a:pathLst>
                <a:path extrusionOk="0" h="8724" w="7540">
                  <a:moveTo>
                    <a:pt x="3006" y="1"/>
                  </a:moveTo>
                  <a:cubicBezTo>
                    <a:pt x="1585" y="1"/>
                    <a:pt x="887" y="1500"/>
                    <a:pt x="887" y="1500"/>
                  </a:cubicBezTo>
                  <a:lnTo>
                    <a:pt x="1210" y="1984"/>
                  </a:lnTo>
                  <a:cubicBezTo>
                    <a:pt x="1210" y="1984"/>
                    <a:pt x="1588" y="1838"/>
                    <a:pt x="2018" y="1838"/>
                  </a:cubicBezTo>
                  <a:cubicBezTo>
                    <a:pt x="2547" y="1838"/>
                    <a:pt x="3155" y="2059"/>
                    <a:pt x="3226" y="3048"/>
                  </a:cubicBezTo>
                  <a:cubicBezTo>
                    <a:pt x="3323" y="4451"/>
                    <a:pt x="0" y="7048"/>
                    <a:pt x="2968" y="8532"/>
                  </a:cubicBezTo>
                  <a:cubicBezTo>
                    <a:pt x="3231" y="8663"/>
                    <a:pt x="3485" y="8723"/>
                    <a:pt x="3727" y="8723"/>
                  </a:cubicBezTo>
                  <a:cubicBezTo>
                    <a:pt x="6269" y="8723"/>
                    <a:pt x="7540" y="2091"/>
                    <a:pt x="4226" y="338"/>
                  </a:cubicBezTo>
                  <a:cubicBezTo>
                    <a:pt x="3773" y="97"/>
                    <a:pt x="3366" y="1"/>
                    <a:pt x="3006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"/>
            <p:cNvSpPr/>
            <p:nvPr/>
          </p:nvSpPr>
          <p:spPr>
            <a:xfrm>
              <a:off x="2601025" y="920725"/>
              <a:ext cx="65750" cy="61025"/>
            </a:xfrm>
            <a:custGeom>
              <a:rect b="b" l="l" r="r" t="t"/>
              <a:pathLst>
                <a:path extrusionOk="0" h="2441" w="2630">
                  <a:moveTo>
                    <a:pt x="887" y="0"/>
                  </a:moveTo>
                  <a:cubicBezTo>
                    <a:pt x="392" y="0"/>
                    <a:pt x="0" y="424"/>
                    <a:pt x="0" y="424"/>
                  </a:cubicBezTo>
                  <a:lnTo>
                    <a:pt x="1242" y="2440"/>
                  </a:lnTo>
                  <a:cubicBezTo>
                    <a:pt x="1242" y="2440"/>
                    <a:pt x="2629" y="1924"/>
                    <a:pt x="1823" y="634"/>
                  </a:cubicBezTo>
                  <a:cubicBezTo>
                    <a:pt x="1515" y="151"/>
                    <a:pt x="1183" y="0"/>
                    <a:pt x="887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"/>
            <p:cNvSpPr/>
            <p:nvPr/>
          </p:nvSpPr>
          <p:spPr>
            <a:xfrm>
              <a:off x="2119700" y="776000"/>
              <a:ext cx="244625" cy="177050"/>
            </a:xfrm>
            <a:custGeom>
              <a:rect b="b" l="l" r="r" t="t"/>
              <a:pathLst>
                <a:path extrusionOk="0" h="7082" w="9785">
                  <a:moveTo>
                    <a:pt x="6581" y="0"/>
                  </a:moveTo>
                  <a:cubicBezTo>
                    <a:pt x="2894" y="0"/>
                    <a:pt x="1" y="6184"/>
                    <a:pt x="3058" y="6971"/>
                  </a:cubicBezTo>
                  <a:cubicBezTo>
                    <a:pt x="3353" y="7047"/>
                    <a:pt x="3613" y="7082"/>
                    <a:pt x="3842" y="7082"/>
                  </a:cubicBezTo>
                  <a:cubicBezTo>
                    <a:pt x="6107" y="7082"/>
                    <a:pt x="5391" y="3687"/>
                    <a:pt x="6284" y="2794"/>
                  </a:cubicBezTo>
                  <a:cubicBezTo>
                    <a:pt x="6615" y="2459"/>
                    <a:pt x="6924" y="2336"/>
                    <a:pt x="7200" y="2336"/>
                  </a:cubicBezTo>
                  <a:cubicBezTo>
                    <a:pt x="7977" y="2336"/>
                    <a:pt x="8494" y="3310"/>
                    <a:pt x="8494" y="3310"/>
                  </a:cubicBezTo>
                  <a:lnTo>
                    <a:pt x="9075" y="3165"/>
                  </a:lnTo>
                  <a:cubicBezTo>
                    <a:pt x="9075" y="3165"/>
                    <a:pt x="9785" y="664"/>
                    <a:pt x="7317" y="84"/>
                  </a:cubicBezTo>
                  <a:cubicBezTo>
                    <a:pt x="7069" y="27"/>
                    <a:pt x="6823" y="0"/>
                    <a:pt x="6581" y="0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"/>
            <p:cNvSpPr/>
            <p:nvPr/>
          </p:nvSpPr>
          <p:spPr>
            <a:xfrm>
              <a:off x="2305825" y="845825"/>
              <a:ext cx="74225" cy="45600"/>
            </a:xfrm>
            <a:custGeom>
              <a:rect b="b" l="l" r="r" t="t"/>
              <a:pathLst>
                <a:path extrusionOk="0" h="1824" w="2969">
                  <a:moveTo>
                    <a:pt x="1953" y="0"/>
                  </a:moveTo>
                  <a:cubicBezTo>
                    <a:pt x="1808" y="0"/>
                    <a:pt x="1642" y="25"/>
                    <a:pt x="1452" y="81"/>
                  </a:cubicBezTo>
                  <a:cubicBezTo>
                    <a:pt x="1" y="517"/>
                    <a:pt x="710" y="1823"/>
                    <a:pt x="710" y="1823"/>
                  </a:cubicBezTo>
                  <a:lnTo>
                    <a:pt x="2969" y="1114"/>
                  </a:lnTo>
                  <a:cubicBezTo>
                    <a:pt x="2969" y="1114"/>
                    <a:pt x="2932" y="0"/>
                    <a:pt x="1953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"/>
            <p:cNvSpPr/>
            <p:nvPr/>
          </p:nvSpPr>
          <p:spPr>
            <a:xfrm>
              <a:off x="2222750" y="852500"/>
              <a:ext cx="448950" cy="343925"/>
            </a:xfrm>
            <a:custGeom>
              <a:rect b="b" l="l" r="r" t="t"/>
              <a:pathLst>
                <a:path extrusionOk="0" h="13757" w="17958">
                  <a:moveTo>
                    <a:pt x="8689" y="0"/>
                  </a:moveTo>
                  <a:cubicBezTo>
                    <a:pt x="6711" y="0"/>
                    <a:pt x="4820" y="664"/>
                    <a:pt x="3533" y="1847"/>
                  </a:cubicBezTo>
                  <a:cubicBezTo>
                    <a:pt x="1" y="5073"/>
                    <a:pt x="1211" y="8444"/>
                    <a:pt x="1211" y="8444"/>
                  </a:cubicBezTo>
                  <a:cubicBezTo>
                    <a:pt x="1211" y="8444"/>
                    <a:pt x="7711" y="13025"/>
                    <a:pt x="12099" y="13702"/>
                  </a:cubicBezTo>
                  <a:cubicBezTo>
                    <a:pt x="12343" y="13739"/>
                    <a:pt x="12578" y="13756"/>
                    <a:pt x="12804" y="13756"/>
                  </a:cubicBezTo>
                  <a:cubicBezTo>
                    <a:pt x="17172" y="13756"/>
                    <a:pt x="17958" y="7177"/>
                    <a:pt x="15841" y="3879"/>
                  </a:cubicBezTo>
                  <a:cubicBezTo>
                    <a:pt x="14118" y="1179"/>
                    <a:pt x="11326" y="0"/>
                    <a:pt x="8689" y="0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"/>
            <p:cNvSpPr/>
            <p:nvPr/>
          </p:nvSpPr>
          <p:spPr>
            <a:xfrm>
              <a:off x="2240500" y="1011975"/>
              <a:ext cx="335950" cy="235525"/>
            </a:xfrm>
            <a:custGeom>
              <a:rect b="b" l="l" r="r" t="t"/>
              <a:pathLst>
                <a:path extrusionOk="0" h="9421" w="13438">
                  <a:moveTo>
                    <a:pt x="6227" y="0"/>
                  </a:moveTo>
                  <a:lnTo>
                    <a:pt x="6227" y="0"/>
                  </a:lnTo>
                  <a:cubicBezTo>
                    <a:pt x="6227" y="0"/>
                    <a:pt x="6227" y="0"/>
                    <a:pt x="6227" y="0"/>
                  </a:cubicBezTo>
                  <a:lnTo>
                    <a:pt x="6227" y="0"/>
                  </a:lnTo>
                  <a:cubicBezTo>
                    <a:pt x="6227" y="0"/>
                    <a:pt x="6227" y="0"/>
                    <a:pt x="6227" y="0"/>
                  </a:cubicBezTo>
                  <a:close/>
                  <a:moveTo>
                    <a:pt x="6227" y="0"/>
                  </a:moveTo>
                  <a:cubicBezTo>
                    <a:pt x="6221" y="10"/>
                    <a:pt x="4368" y="962"/>
                    <a:pt x="2252" y="962"/>
                  </a:cubicBezTo>
                  <a:cubicBezTo>
                    <a:pt x="1709" y="962"/>
                    <a:pt x="1149" y="900"/>
                    <a:pt x="597" y="742"/>
                  </a:cubicBezTo>
                  <a:cubicBezTo>
                    <a:pt x="49" y="2194"/>
                    <a:pt x="1" y="3791"/>
                    <a:pt x="468" y="5275"/>
                  </a:cubicBezTo>
                  <a:cubicBezTo>
                    <a:pt x="1396" y="8150"/>
                    <a:pt x="4560" y="9420"/>
                    <a:pt x="7440" y="9420"/>
                  </a:cubicBezTo>
                  <a:cubicBezTo>
                    <a:pt x="8518" y="9420"/>
                    <a:pt x="9555" y="9243"/>
                    <a:pt x="10421" y="8904"/>
                  </a:cubicBezTo>
                  <a:cubicBezTo>
                    <a:pt x="12292" y="8146"/>
                    <a:pt x="13437" y="6243"/>
                    <a:pt x="13276" y="4243"/>
                  </a:cubicBezTo>
                  <a:cubicBezTo>
                    <a:pt x="13276" y="4243"/>
                    <a:pt x="8405" y="3420"/>
                    <a:pt x="6227" y="0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"/>
            <p:cNvSpPr/>
            <p:nvPr/>
          </p:nvSpPr>
          <p:spPr>
            <a:xfrm>
              <a:off x="2538500" y="1106350"/>
              <a:ext cx="78175" cy="67500"/>
            </a:xfrm>
            <a:custGeom>
              <a:rect b="b" l="l" r="r" t="t"/>
              <a:pathLst>
                <a:path extrusionOk="0" h="2700" w="3127">
                  <a:moveTo>
                    <a:pt x="1949" y="1"/>
                  </a:moveTo>
                  <a:cubicBezTo>
                    <a:pt x="1444" y="1"/>
                    <a:pt x="1066" y="984"/>
                    <a:pt x="1066" y="984"/>
                  </a:cubicBezTo>
                  <a:cubicBezTo>
                    <a:pt x="1066" y="984"/>
                    <a:pt x="1" y="2355"/>
                    <a:pt x="872" y="2661"/>
                  </a:cubicBezTo>
                  <a:cubicBezTo>
                    <a:pt x="942" y="2687"/>
                    <a:pt x="1017" y="2700"/>
                    <a:pt x="1093" y="2700"/>
                  </a:cubicBezTo>
                  <a:cubicBezTo>
                    <a:pt x="1963" y="2700"/>
                    <a:pt x="3127" y="1115"/>
                    <a:pt x="2356" y="226"/>
                  </a:cubicBezTo>
                  <a:cubicBezTo>
                    <a:pt x="2215" y="65"/>
                    <a:pt x="2078" y="1"/>
                    <a:pt x="1949" y="1"/>
                  </a:cubicBezTo>
                  <a:close/>
                </a:path>
              </a:pathLst>
            </a:custGeom>
            <a:solidFill>
              <a:srgbClr val="C77D6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"/>
            <p:cNvSpPr/>
            <p:nvPr/>
          </p:nvSpPr>
          <p:spPr>
            <a:xfrm>
              <a:off x="2362750" y="1097050"/>
              <a:ext cx="42300" cy="36975"/>
            </a:xfrm>
            <a:custGeom>
              <a:rect b="b" l="l" r="r" t="t"/>
              <a:pathLst>
                <a:path extrusionOk="0" h="1479" w="1692">
                  <a:moveTo>
                    <a:pt x="1321" y="1"/>
                  </a:moveTo>
                  <a:cubicBezTo>
                    <a:pt x="1164" y="1"/>
                    <a:pt x="1053" y="825"/>
                    <a:pt x="705" y="825"/>
                  </a:cubicBezTo>
                  <a:cubicBezTo>
                    <a:pt x="695" y="825"/>
                    <a:pt x="686" y="825"/>
                    <a:pt x="676" y="823"/>
                  </a:cubicBezTo>
                  <a:cubicBezTo>
                    <a:pt x="655" y="822"/>
                    <a:pt x="634" y="821"/>
                    <a:pt x="614" y="821"/>
                  </a:cubicBezTo>
                  <a:cubicBezTo>
                    <a:pt x="257" y="821"/>
                    <a:pt x="0" y="1081"/>
                    <a:pt x="321" y="1356"/>
                  </a:cubicBezTo>
                  <a:cubicBezTo>
                    <a:pt x="445" y="1438"/>
                    <a:pt x="590" y="1479"/>
                    <a:pt x="733" y="1479"/>
                  </a:cubicBezTo>
                  <a:cubicBezTo>
                    <a:pt x="868" y="1479"/>
                    <a:pt x="1001" y="1443"/>
                    <a:pt x="1111" y="1372"/>
                  </a:cubicBezTo>
                  <a:cubicBezTo>
                    <a:pt x="1643" y="1017"/>
                    <a:pt x="1692" y="1"/>
                    <a:pt x="1321" y="1"/>
                  </a:cubicBezTo>
                  <a:close/>
                </a:path>
              </a:pathLst>
            </a:custGeom>
            <a:solidFill>
              <a:srgbClr val="BF60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"/>
            <p:cNvSpPr/>
            <p:nvPr/>
          </p:nvSpPr>
          <p:spPr>
            <a:xfrm>
              <a:off x="2471175" y="1113450"/>
              <a:ext cx="27450" cy="37800"/>
            </a:xfrm>
            <a:custGeom>
              <a:rect b="b" l="l" r="r" t="t"/>
              <a:pathLst>
                <a:path extrusionOk="0" h="1512" w="1098">
                  <a:moveTo>
                    <a:pt x="653" y="1"/>
                  </a:moveTo>
                  <a:cubicBezTo>
                    <a:pt x="413" y="1"/>
                    <a:pt x="171" y="279"/>
                    <a:pt x="81" y="667"/>
                  </a:cubicBezTo>
                  <a:cubicBezTo>
                    <a:pt x="0" y="1071"/>
                    <a:pt x="129" y="1458"/>
                    <a:pt x="387" y="1506"/>
                  </a:cubicBezTo>
                  <a:cubicBezTo>
                    <a:pt x="406" y="1510"/>
                    <a:pt x="425" y="1511"/>
                    <a:pt x="444" y="1511"/>
                  </a:cubicBezTo>
                  <a:cubicBezTo>
                    <a:pt x="685" y="1511"/>
                    <a:pt x="926" y="1235"/>
                    <a:pt x="1000" y="861"/>
                  </a:cubicBezTo>
                  <a:cubicBezTo>
                    <a:pt x="1097" y="442"/>
                    <a:pt x="952" y="71"/>
                    <a:pt x="710" y="6"/>
                  </a:cubicBezTo>
                  <a:cubicBezTo>
                    <a:pt x="691" y="3"/>
                    <a:pt x="672" y="1"/>
                    <a:pt x="653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"/>
            <p:cNvSpPr/>
            <p:nvPr/>
          </p:nvSpPr>
          <p:spPr>
            <a:xfrm>
              <a:off x="2465525" y="1086525"/>
              <a:ext cx="50300" cy="25150"/>
            </a:xfrm>
            <a:custGeom>
              <a:rect b="b" l="l" r="r" t="t"/>
              <a:pathLst>
                <a:path extrusionOk="0" h="1006" w="2012">
                  <a:moveTo>
                    <a:pt x="703" y="0"/>
                  </a:moveTo>
                  <a:cubicBezTo>
                    <a:pt x="679" y="0"/>
                    <a:pt x="654" y="1"/>
                    <a:pt x="629" y="2"/>
                  </a:cubicBezTo>
                  <a:cubicBezTo>
                    <a:pt x="0" y="35"/>
                    <a:pt x="129" y="519"/>
                    <a:pt x="533" y="551"/>
                  </a:cubicBezTo>
                  <a:cubicBezTo>
                    <a:pt x="1222" y="591"/>
                    <a:pt x="1583" y="1006"/>
                    <a:pt x="1767" y="1006"/>
                  </a:cubicBezTo>
                  <a:cubicBezTo>
                    <a:pt x="1803" y="1006"/>
                    <a:pt x="1832" y="991"/>
                    <a:pt x="1855" y="954"/>
                  </a:cubicBezTo>
                  <a:cubicBezTo>
                    <a:pt x="2012" y="720"/>
                    <a:pt x="1471" y="0"/>
                    <a:pt x="703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2"/>
            <p:cNvSpPr/>
            <p:nvPr/>
          </p:nvSpPr>
          <p:spPr>
            <a:xfrm>
              <a:off x="2281625" y="1073850"/>
              <a:ext cx="27450" cy="37550"/>
            </a:xfrm>
            <a:custGeom>
              <a:rect b="b" l="l" r="r" t="t"/>
              <a:pathLst>
                <a:path extrusionOk="0" h="1502" w="1098">
                  <a:moveTo>
                    <a:pt x="638" y="0"/>
                  </a:moveTo>
                  <a:cubicBezTo>
                    <a:pt x="403" y="0"/>
                    <a:pt x="171" y="274"/>
                    <a:pt x="98" y="655"/>
                  </a:cubicBezTo>
                  <a:cubicBezTo>
                    <a:pt x="1" y="1074"/>
                    <a:pt x="146" y="1445"/>
                    <a:pt x="388" y="1493"/>
                  </a:cubicBezTo>
                  <a:cubicBezTo>
                    <a:pt x="411" y="1499"/>
                    <a:pt x="435" y="1502"/>
                    <a:pt x="458" y="1502"/>
                  </a:cubicBezTo>
                  <a:cubicBezTo>
                    <a:pt x="694" y="1502"/>
                    <a:pt x="929" y="1215"/>
                    <a:pt x="1017" y="848"/>
                  </a:cubicBezTo>
                  <a:cubicBezTo>
                    <a:pt x="1098" y="445"/>
                    <a:pt x="969" y="58"/>
                    <a:pt x="711" y="9"/>
                  </a:cubicBezTo>
                  <a:cubicBezTo>
                    <a:pt x="686" y="3"/>
                    <a:pt x="662" y="0"/>
                    <a:pt x="638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2"/>
            <p:cNvSpPr/>
            <p:nvPr/>
          </p:nvSpPr>
          <p:spPr>
            <a:xfrm>
              <a:off x="2278625" y="1048700"/>
              <a:ext cx="50600" cy="17700"/>
            </a:xfrm>
            <a:custGeom>
              <a:rect b="b" l="l" r="r" t="t"/>
              <a:pathLst>
                <a:path extrusionOk="0" h="708" w="2024">
                  <a:moveTo>
                    <a:pt x="986" y="0"/>
                  </a:moveTo>
                  <a:cubicBezTo>
                    <a:pt x="458" y="0"/>
                    <a:pt x="0" y="311"/>
                    <a:pt x="24" y="515"/>
                  </a:cubicBezTo>
                  <a:cubicBezTo>
                    <a:pt x="38" y="596"/>
                    <a:pt x="97" y="619"/>
                    <a:pt x="192" y="619"/>
                  </a:cubicBezTo>
                  <a:cubicBezTo>
                    <a:pt x="327" y="619"/>
                    <a:pt x="534" y="573"/>
                    <a:pt x="792" y="573"/>
                  </a:cubicBezTo>
                  <a:cubicBezTo>
                    <a:pt x="975" y="573"/>
                    <a:pt x="1184" y="596"/>
                    <a:pt x="1411" y="677"/>
                  </a:cubicBezTo>
                  <a:cubicBezTo>
                    <a:pt x="1467" y="698"/>
                    <a:pt x="1522" y="707"/>
                    <a:pt x="1572" y="707"/>
                  </a:cubicBezTo>
                  <a:cubicBezTo>
                    <a:pt x="1869" y="707"/>
                    <a:pt x="2023" y="376"/>
                    <a:pt x="1540" y="128"/>
                  </a:cubicBezTo>
                  <a:cubicBezTo>
                    <a:pt x="1359" y="37"/>
                    <a:pt x="1168" y="0"/>
                    <a:pt x="986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"/>
            <p:cNvSpPr/>
            <p:nvPr/>
          </p:nvSpPr>
          <p:spPr>
            <a:xfrm>
              <a:off x="2355425" y="1138400"/>
              <a:ext cx="65525" cy="31475"/>
            </a:xfrm>
            <a:custGeom>
              <a:rect b="b" l="l" r="r" t="t"/>
              <a:pathLst>
                <a:path extrusionOk="0" h="1259" w="2621">
                  <a:moveTo>
                    <a:pt x="370" y="0"/>
                  </a:moveTo>
                  <a:cubicBezTo>
                    <a:pt x="336" y="0"/>
                    <a:pt x="306" y="8"/>
                    <a:pt x="275" y="24"/>
                  </a:cubicBezTo>
                  <a:cubicBezTo>
                    <a:pt x="1" y="169"/>
                    <a:pt x="114" y="1057"/>
                    <a:pt x="1130" y="1234"/>
                  </a:cubicBezTo>
                  <a:cubicBezTo>
                    <a:pt x="1226" y="1251"/>
                    <a:pt x="1317" y="1258"/>
                    <a:pt x="1403" y="1258"/>
                  </a:cubicBezTo>
                  <a:cubicBezTo>
                    <a:pt x="2245" y="1258"/>
                    <a:pt x="2621" y="533"/>
                    <a:pt x="2372" y="299"/>
                  </a:cubicBezTo>
                  <a:cubicBezTo>
                    <a:pt x="2298" y="232"/>
                    <a:pt x="2186" y="220"/>
                    <a:pt x="2028" y="220"/>
                  </a:cubicBezTo>
                  <a:cubicBezTo>
                    <a:pt x="1936" y="220"/>
                    <a:pt x="1828" y="224"/>
                    <a:pt x="1703" y="224"/>
                  </a:cubicBezTo>
                  <a:cubicBezTo>
                    <a:pt x="1574" y="224"/>
                    <a:pt x="1427" y="219"/>
                    <a:pt x="1259" y="202"/>
                  </a:cubicBezTo>
                  <a:cubicBezTo>
                    <a:pt x="739" y="162"/>
                    <a:pt x="527" y="0"/>
                    <a:pt x="370" y="0"/>
                  </a:cubicBezTo>
                  <a:close/>
                </a:path>
              </a:pathLst>
            </a:custGeom>
            <a:solidFill>
              <a:srgbClr val="770E0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"/>
            <p:cNvSpPr/>
            <p:nvPr/>
          </p:nvSpPr>
          <p:spPr>
            <a:xfrm>
              <a:off x="2376000" y="1157400"/>
              <a:ext cx="32675" cy="12625"/>
            </a:xfrm>
            <a:custGeom>
              <a:rect b="b" l="l" r="r" t="t"/>
              <a:pathLst>
                <a:path extrusionOk="0" h="505" w="1307">
                  <a:moveTo>
                    <a:pt x="680" y="0"/>
                  </a:moveTo>
                  <a:cubicBezTo>
                    <a:pt x="647" y="0"/>
                    <a:pt x="614" y="2"/>
                    <a:pt x="581" y="6"/>
                  </a:cubicBezTo>
                  <a:cubicBezTo>
                    <a:pt x="339" y="55"/>
                    <a:pt x="129" y="200"/>
                    <a:pt x="0" y="393"/>
                  </a:cubicBezTo>
                  <a:cubicBezTo>
                    <a:pt x="97" y="426"/>
                    <a:pt x="210" y="458"/>
                    <a:pt x="307" y="474"/>
                  </a:cubicBezTo>
                  <a:cubicBezTo>
                    <a:pt x="398" y="495"/>
                    <a:pt x="489" y="505"/>
                    <a:pt x="579" y="505"/>
                  </a:cubicBezTo>
                  <a:cubicBezTo>
                    <a:pt x="840" y="505"/>
                    <a:pt x="1091" y="420"/>
                    <a:pt x="1307" y="264"/>
                  </a:cubicBezTo>
                  <a:cubicBezTo>
                    <a:pt x="1138" y="95"/>
                    <a:pt x="908" y="0"/>
                    <a:pt x="680" y="0"/>
                  </a:cubicBezTo>
                  <a:close/>
                </a:path>
              </a:pathLst>
            </a:custGeom>
            <a:solidFill>
              <a:srgbClr val="FF23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2"/>
          <p:cNvGrpSpPr/>
          <p:nvPr/>
        </p:nvGrpSpPr>
        <p:grpSpPr>
          <a:xfrm rot="1455438">
            <a:off x="2991312" y="3935598"/>
            <a:ext cx="1019172" cy="1044662"/>
            <a:chOff x="8132999" y="3036884"/>
            <a:chExt cx="546550" cy="595570"/>
          </a:xfrm>
        </p:grpSpPr>
        <p:sp>
          <p:nvSpPr>
            <p:cNvPr id="1318" name="Google Shape;1318;p2"/>
            <p:cNvSpPr/>
            <p:nvPr/>
          </p:nvSpPr>
          <p:spPr>
            <a:xfrm>
              <a:off x="8132999" y="3097436"/>
              <a:ext cx="138614" cy="324032"/>
            </a:xfrm>
            <a:custGeom>
              <a:rect b="b" l="l" r="r" t="t"/>
              <a:pathLst>
                <a:path extrusionOk="0" h="19302" w="8257">
                  <a:moveTo>
                    <a:pt x="3051" y="0"/>
                  </a:moveTo>
                  <a:cubicBezTo>
                    <a:pt x="2749" y="0"/>
                    <a:pt x="2447" y="42"/>
                    <a:pt x="2153" y="127"/>
                  </a:cubicBezTo>
                  <a:cubicBezTo>
                    <a:pt x="340" y="661"/>
                    <a:pt x="0" y="2879"/>
                    <a:pt x="81" y="4481"/>
                  </a:cubicBezTo>
                  <a:cubicBezTo>
                    <a:pt x="227" y="7007"/>
                    <a:pt x="1134" y="9354"/>
                    <a:pt x="2056" y="11653"/>
                  </a:cubicBezTo>
                  <a:cubicBezTo>
                    <a:pt x="2542" y="12867"/>
                    <a:pt x="3028" y="14082"/>
                    <a:pt x="3400" y="15328"/>
                  </a:cubicBezTo>
                  <a:cubicBezTo>
                    <a:pt x="3772" y="16591"/>
                    <a:pt x="3902" y="17918"/>
                    <a:pt x="4129" y="19230"/>
                  </a:cubicBezTo>
                  <a:cubicBezTo>
                    <a:pt x="4138" y="19277"/>
                    <a:pt x="4180" y="19302"/>
                    <a:pt x="4224" y="19302"/>
                  </a:cubicBezTo>
                  <a:cubicBezTo>
                    <a:pt x="4255" y="19302"/>
                    <a:pt x="4286" y="19289"/>
                    <a:pt x="4307" y="19262"/>
                  </a:cubicBezTo>
                  <a:cubicBezTo>
                    <a:pt x="4533" y="18922"/>
                    <a:pt x="4663" y="18517"/>
                    <a:pt x="4695" y="18096"/>
                  </a:cubicBezTo>
                  <a:cubicBezTo>
                    <a:pt x="4744" y="17546"/>
                    <a:pt x="4711" y="16866"/>
                    <a:pt x="5003" y="16364"/>
                  </a:cubicBezTo>
                  <a:cubicBezTo>
                    <a:pt x="5197" y="16024"/>
                    <a:pt x="5456" y="15700"/>
                    <a:pt x="5553" y="15328"/>
                  </a:cubicBezTo>
                  <a:cubicBezTo>
                    <a:pt x="5618" y="15053"/>
                    <a:pt x="5310" y="14697"/>
                    <a:pt x="5165" y="14470"/>
                  </a:cubicBezTo>
                  <a:cubicBezTo>
                    <a:pt x="4889" y="14082"/>
                    <a:pt x="4663" y="13644"/>
                    <a:pt x="4468" y="13207"/>
                  </a:cubicBezTo>
                  <a:cubicBezTo>
                    <a:pt x="3869" y="11815"/>
                    <a:pt x="3513" y="10358"/>
                    <a:pt x="3109" y="8901"/>
                  </a:cubicBezTo>
                  <a:cubicBezTo>
                    <a:pt x="2752" y="7671"/>
                    <a:pt x="2299" y="6457"/>
                    <a:pt x="2089" y="5178"/>
                  </a:cubicBezTo>
                  <a:cubicBezTo>
                    <a:pt x="1943" y="4481"/>
                    <a:pt x="1927" y="3769"/>
                    <a:pt x="2024" y="3057"/>
                  </a:cubicBezTo>
                  <a:cubicBezTo>
                    <a:pt x="2089" y="2652"/>
                    <a:pt x="2153" y="2150"/>
                    <a:pt x="2429" y="1827"/>
                  </a:cubicBezTo>
                  <a:cubicBezTo>
                    <a:pt x="2563" y="1674"/>
                    <a:pt x="2717" y="1614"/>
                    <a:pt x="2877" y="1614"/>
                  </a:cubicBezTo>
                  <a:cubicBezTo>
                    <a:pt x="3278" y="1614"/>
                    <a:pt x="3717" y="1988"/>
                    <a:pt x="3983" y="2231"/>
                  </a:cubicBezTo>
                  <a:cubicBezTo>
                    <a:pt x="4517" y="2749"/>
                    <a:pt x="5003" y="3316"/>
                    <a:pt x="5440" y="3915"/>
                  </a:cubicBezTo>
                  <a:cubicBezTo>
                    <a:pt x="5893" y="4433"/>
                    <a:pt x="6298" y="4983"/>
                    <a:pt x="6654" y="5566"/>
                  </a:cubicBezTo>
                  <a:cubicBezTo>
                    <a:pt x="6674" y="5605"/>
                    <a:pt x="6711" y="5627"/>
                    <a:pt x="6748" y="5627"/>
                  </a:cubicBezTo>
                  <a:cubicBezTo>
                    <a:pt x="6773" y="5627"/>
                    <a:pt x="6797" y="5618"/>
                    <a:pt x="6816" y="5599"/>
                  </a:cubicBezTo>
                  <a:cubicBezTo>
                    <a:pt x="7415" y="4951"/>
                    <a:pt x="7577" y="4028"/>
                    <a:pt x="8224" y="3397"/>
                  </a:cubicBezTo>
                  <a:cubicBezTo>
                    <a:pt x="8257" y="3364"/>
                    <a:pt x="8257" y="3316"/>
                    <a:pt x="8241" y="3284"/>
                  </a:cubicBezTo>
                  <a:cubicBezTo>
                    <a:pt x="7771" y="2587"/>
                    <a:pt x="7188" y="1988"/>
                    <a:pt x="6524" y="1503"/>
                  </a:cubicBezTo>
                  <a:cubicBezTo>
                    <a:pt x="5990" y="1082"/>
                    <a:pt x="5407" y="726"/>
                    <a:pt x="4776" y="467"/>
                  </a:cubicBezTo>
                  <a:cubicBezTo>
                    <a:pt x="4744" y="450"/>
                    <a:pt x="4711" y="434"/>
                    <a:pt x="4679" y="418"/>
                  </a:cubicBezTo>
                  <a:cubicBezTo>
                    <a:pt x="4173" y="144"/>
                    <a:pt x="3613" y="0"/>
                    <a:pt x="3051" y="0"/>
                  </a:cubicBezTo>
                  <a:close/>
                </a:path>
              </a:pathLst>
            </a:custGeom>
            <a:solidFill>
              <a:srgbClr val="BA87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"/>
            <p:cNvSpPr/>
            <p:nvPr/>
          </p:nvSpPr>
          <p:spPr>
            <a:xfrm>
              <a:off x="8407491" y="3036884"/>
              <a:ext cx="143785" cy="323411"/>
            </a:xfrm>
            <a:custGeom>
              <a:rect b="b" l="l" r="r" t="t"/>
              <a:pathLst>
                <a:path extrusionOk="0" h="19265" w="8565">
                  <a:moveTo>
                    <a:pt x="5177" y="0"/>
                  </a:moveTo>
                  <a:cubicBezTo>
                    <a:pt x="4392" y="0"/>
                    <a:pt x="3623" y="261"/>
                    <a:pt x="3011" y="771"/>
                  </a:cubicBezTo>
                  <a:cubicBezTo>
                    <a:pt x="2979" y="803"/>
                    <a:pt x="2963" y="820"/>
                    <a:pt x="2930" y="852"/>
                  </a:cubicBezTo>
                  <a:cubicBezTo>
                    <a:pt x="2348" y="1224"/>
                    <a:pt x="1830" y="1661"/>
                    <a:pt x="1392" y="2180"/>
                  </a:cubicBezTo>
                  <a:cubicBezTo>
                    <a:pt x="826" y="2779"/>
                    <a:pt x="356" y="3475"/>
                    <a:pt x="16" y="4236"/>
                  </a:cubicBezTo>
                  <a:cubicBezTo>
                    <a:pt x="0" y="4284"/>
                    <a:pt x="16" y="4333"/>
                    <a:pt x="65" y="4349"/>
                  </a:cubicBezTo>
                  <a:cubicBezTo>
                    <a:pt x="810" y="4851"/>
                    <a:pt x="1133" y="5725"/>
                    <a:pt x="1830" y="6259"/>
                  </a:cubicBezTo>
                  <a:cubicBezTo>
                    <a:pt x="1847" y="6268"/>
                    <a:pt x="1865" y="6272"/>
                    <a:pt x="1883" y="6272"/>
                  </a:cubicBezTo>
                  <a:cubicBezTo>
                    <a:pt x="1933" y="6272"/>
                    <a:pt x="1980" y="6242"/>
                    <a:pt x="1991" y="6194"/>
                  </a:cubicBezTo>
                  <a:cubicBezTo>
                    <a:pt x="2234" y="5563"/>
                    <a:pt x="2526" y="4948"/>
                    <a:pt x="2882" y="4349"/>
                  </a:cubicBezTo>
                  <a:cubicBezTo>
                    <a:pt x="3206" y="3685"/>
                    <a:pt x="3578" y="3054"/>
                    <a:pt x="4015" y="2439"/>
                  </a:cubicBezTo>
                  <a:cubicBezTo>
                    <a:pt x="4241" y="2124"/>
                    <a:pt x="4653" y="1615"/>
                    <a:pt x="5091" y="1615"/>
                  </a:cubicBezTo>
                  <a:cubicBezTo>
                    <a:pt x="5217" y="1615"/>
                    <a:pt x="5345" y="1657"/>
                    <a:pt x="5472" y="1759"/>
                  </a:cubicBezTo>
                  <a:cubicBezTo>
                    <a:pt x="5796" y="2018"/>
                    <a:pt x="5958" y="2519"/>
                    <a:pt x="6087" y="2892"/>
                  </a:cubicBezTo>
                  <a:cubicBezTo>
                    <a:pt x="6314" y="3572"/>
                    <a:pt x="6411" y="4268"/>
                    <a:pt x="6411" y="4980"/>
                  </a:cubicBezTo>
                  <a:cubicBezTo>
                    <a:pt x="6443" y="6275"/>
                    <a:pt x="6201" y="7554"/>
                    <a:pt x="6071" y="8833"/>
                  </a:cubicBezTo>
                  <a:cubicBezTo>
                    <a:pt x="5925" y="10323"/>
                    <a:pt x="5861" y="11828"/>
                    <a:pt x="5521" y="13301"/>
                  </a:cubicBezTo>
                  <a:cubicBezTo>
                    <a:pt x="5407" y="13771"/>
                    <a:pt x="5245" y="14240"/>
                    <a:pt x="5051" y="14677"/>
                  </a:cubicBezTo>
                  <a:cubicBezTo>
                    <a:pt x="4954" y="14920"/>
                    <a:pt x="4711" y="15325"/>
                    <a:pt x="4824" y="15600"/>
                  </a:cubicBezTo>
                  <a:cubicBezTo>
                    <a:pt x="4986" y="15940"/>
                    <a:pt x="5310" y="16215"/>
                    <a:pt x="5553" y="16507"/>
                  </a:cubicBezTo>
                  <a:cubicBezTo>
                    <a:pt x="5925" y="16944"/>
                    <a:pt x="6022" y="17624"/>
                    <a:pt x="6184" y="18158"/>
                  </a:cubicBezTo>
                  <a:cubicBezTo>
                    <a:pt x="6265" y="18563"/>
                    <a:pt x="6476" y="18935"/>
                    <a:pt x="6767" y="19243"/>
                  </a:cubicBezTo>
                  <a:cubicBezTo>
                    <a:pt x="6782" y="19258"/>
                    <a:pt x="6803" y="19265"/>
                    <a:pt x="6826" y="19265"/>
                  </a:cubicBezTo>
                  <a:cubicBezTo>
                    <a:pt x="6875" y="19265"/>
                    <a:pt x="6929" y="19229"/>
                    <a:pt x="6929" y="19162"/>
                  </a:cubicBezTo>
                  <a:cubicBezTo>
                    <a:pt x="6913" y="17850"/>
                    <a:pt x="6800" y="16523"/>
                    <a:pt x="6945" y="15212"/>
                  </a:cubicBezTo>
                  <a:cubicBezTo>
                    <a:pt x="7091" y="13900"/>
                    <a:pt x="7350" y="12621"/>
                    <a:pt x="7609" y="11342"/>
                  </a:cubicBezTo>
                  <a:cubicBezTo>
                    <a:pt x="8095" y="8914"/>
                    <a:pt x="8564" y="6437"/>
                    <a:pt x="8257" y="3944"/>
                  </a:cubicBezTo>
                  <a:cubicBezTo>
                    <a:pt x="8062" y="2341"/>
                    <a:pt x="7318" y="221"/>
                    <a:pt x="5440" y="10"/>
                  </a:cubicBezTo>
                  <a:cubicBezTo>
                    <a:pt x="5352" y="4"/>
                    <a:pt x="5264" y="0"/>
                    <a:pt x="5177" y="0"/>
                  </a:cubicBezTo>
                  <a:close/>
                </a:path>
              </a:pathLst>
            </a:custGeom>
            <a:solidFill>
              <a:srgbClr val="BA87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2"/>
            <p:cNvSpPr/>
            <p:nvPr/>
          </p:nvSpPr>
          <p:spPr>
            <a:xfrm>
              <a:off x="8261809" y="3042927"/>
              <a:ext cx="144876" cy="102740"/>
            </a:xfrm>
            <a:custGeom>
              <a:rect b="b" l="l" r="r" t="t"/>
              <a:pathLst>
                <a:path extrusionOk="0" h="6120" w="8630">
                  <a:moveTo>
                    <a:pt x="4324" y="1"/>
                  </a:moveTo>
                  <a:cubicBezTo>
                    <a:pt x="3776" y="1"/>
                    <a:pt x="3232" y="82"/>
                    <a:pt x="2737" y="233"/>
                  </a:cubicBezTo>
                  <a:cubicBezTo>
                    <a:pt x="260" y="978"/>
                    <a:pt x="1" y="3876"/>
                    <a:pt x="406" y="6012"/>
                  </a:cubicBezTo>
                  <a:cubicBezTo>
                    <a:pt x="418" y="6076"/>
                    <a:pt x="481" y="6120"/>
                    <a:pt x="539" y="6120"/>
                  </a:cubicBezTo>
                  <a:cubicBezTo>
                    <a:pt x="555" y="6120"/>
                    <a:pt x="570" y="6117"/>
                    <a:pt x="584" y="6110"/>
                  </a:cubicBezTo>
                  <a:cubicBezTo>
                    <a:pt x="843" y="5980"/>
                    <a:pt x="1328" y="5915"/>
                    <a:pt x="1474" y="5640"/>
                  </a:cubicBezTo>
                  <a:cubicBezTo>
                    <a:pt x="1717" y="5154"/>
                    <a:pt x="1604" y="4669"/>
                    <a:pt x="1604" y="4167"/>
                  </a:cubicBezTo>
                  <a:cubicBezTo>
                    <a:pt x="1636" y="2856"/>
                    <a:pt x="2543" y="1431"/>
                    <a:pt x="3870" y="1123"/>
                  </a:cubicBezTo>
                  <a:cubicBezTo>
                    <a:pt x="4039" y="1082"/>
                    <a:pt x="4212" y="1062"/>
                    <a:pt x="4383" y="1062"/>
                  </a:cubicBezTo>
                  <a:cubicBezTo>
                    <a:pt x="4884" y="1062"/>
                    <a:pt x="5378" y="1235"/>
                    <a:pt x="5764" y="1560"/>
                  </a:cubicBezTo>
                  <a:cubicBezTo>
                    <a:pt x="6007" y="1755"/>
                    <a:pt x="6217" y="1981"/>
                    <a:pt x="6412" y="2224"/>
                  </a:cubicBezTo>
                  <a:cubicBezTo>
                    <a:pt x="6655" y="2597"/>
                    <a:pt x="6735" y="3001"/>
                    <a:pt x="6865" y="3406"/>
                  </a:cubicBezTo>
                  <a:cubicBezTo>
                    <a:pt x="6978" y="3746"/>
                    <a:pt x="7108" y="4215"/>
                    <a:pt x="7464" y="4377"/>
                  </a:cubicBezTo>
                  <a:cubicBezTo>
                    <a:pt x="7591" y="4429"/>
                    <a:pt x="7720" y="4448"/>
                    <a:pt x="7849" y="4448"/>
                  </a:cubicBezTo>
                  <a:cubicBezTo>
                    <a:pt x="8082" y="4448"/>
                    <a:pt x="8314" y="4387"/>
                    <a:pt x="8532" y="4345"/>
                  </a:cubicBezTo>
                  <a:cubicBezTo>
                    <a:pt x="8581" y="4345"/>
                    <a:pt x="8630" y="4296"/>
                    <a:pt x="8630" y="4232"/>
                  </a:cubicBezTo>
                  <a:cubicBezTo>
                    <a:pt x="8597" y="3746"/>
                    <a:pt x="8468" y="3260"/>
                    <a:pt x="8273" y="2807"/>
                  </a:cubicBezTo>
                  <a:cubicBezTo>
                    <a:pt x="8176" y="2354"/>
                    <a:pt x="7982" y="1917"/>
                    <a:pt x="7707" y="1528"/>
                  </a:cubicBezTo>
                  <a:lnTo>
                    <a:pt x="7642" y="1399"/>
                  </a:lnTo>
                  <a:cubicBezTo>
                    <a:pt x="7626" y="1366"/>
                    <a:pt x="7593" y="1334"/>
                    <a:pt x="7545" y="1334"/>
                  </a:cubicBezTo>
                  <a:cubicBezTo>
                    <a:pt x="7254" y="978"/>
                    <a:pt x="6881" y="686"/>
                    <a:pt x="6460" y="476"/>
                  </a:cubicBezTo>
                  <a:cubicBezTo>
                    <a:pt x="5817" y="150"/>
                    <a:pt x="5067" y="1"/>
                    <a:pt x="4324" y="1"/>
                  </a:cubicBezTo>
                  <a:close/>
                </a:path>
              </a:pathLst>
            </a:custGeom>
            <a:solidFill>
              <a:srgbClr val="7C5A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"/>
            <p:cNvSpPr/>
            <p:nvPr/>
          </p:nvSpPr>
          <p:spPr>
            <a:xfrm>
              <a:off x="8182723" y="3085786"/>
              <a:ext cx="496826" cy="546668"/>
            </a:xfrm>
            <a:custGeom>
              <a:rect b="b" l="l" r="r" t="t"/>
              <a:pathLst>
                <a:path extrusionOk="0" h="32564" w="29595">
                  <a:moveTo>
                    <a:pt x="13000" y="0"/>
                  </a:moveTo>
                  <a:cubicBezTo>
                    <a:pt x="9631" y="0"/>
                    <a:pt x="4861" y="1104"/>
                    <a:pt x="2947" y="2731"/>
                  </a:cubicBezTo>
                  <a:cubicBezTo>
                    <a:pt x="859" y="4496"/>
                    <a:pt x="325" y="8300"/>
                    <a:pt x="422" y="11343"/>
                  </a:cubicBezTo>
                  <a:cubicBezTo>
                    <a:pt x="600" y="17366"/>
                    <a:pt x="1" y="31288"/>
                    <a:pt x="2915" y="32211"/>
                  </a:cubicBezTo>
                  <a:cubicBezTo>
                    <a:pt x="3700" y="32457"/>
                    <a:pt x="5110" y="32563"/>
                    <a:pt x="6745" y="32563"/>
                  </a:cubicBezTo>
                  <a:cubicBezTo>
                    <a:pt x="9629" y="32563"/>
                    <a:pt x="13212" y="32233"/>
                    <a:pt x="15299" y="31758"/>
                  </a:cubicBezTo>
                  <a:cubicBezTo>
                    <a:pt x="18618" y="31143"/>
                    <a:pt x="25385" y="28989"/>
                    <a:pt x="26875" y="27257"/>
                  </a:cubicBezTo>
                  <a:cubicBezTo>
                    <a:pt x="29594" y="24068"/>
                    <a:pt x="24916" y="13772"/>
                    <a:pt x="22682" y="8154"/>
                  </a:cubicBezTo>
                  <a:cubicBezTo>
                    <a:pt x="21565" y="5337"/>
                    <a:pt x="17825" y="837"/>
                    <a:pt x="15154" y="205"/>
                  </a:cubicBezTo>
                  <a:cubicBezTo>
                    <a:pt x="14560" y="66"/>
                    <a:pt x="13822" y="0"/>
                    <a:pt x="13000" y="0"/>
                  </a:cubicBezTo>
                  <a:close/>
                </a:path>
              </a:pathLst>
            </a:custGeom>
            <a:solidFill>
              <a:srgbClr val="F8B4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2"/>
            <p:cNvSpPr/>
            <p:nvPr/>
          </p:nvSpPr>
          <p:spPr>
            <a:xfrm>
              <a:off x="8227848" y="3123071"/>
              <a:ext cx="278505" cy="132453"/>
            </a:xfrm>
            <a:custGeom>
              <a:rect b="b" l="l" r="r" t="t"/>
              <a:pathLst>
                <a:path extrusionOk="0" h="7890" w="16590">
                  <a:moveTo>
                    <a:pt x="8928" y="1"/>
                  </a:moveTo>
                  <a:cubicBezTo>
                    <a:pt x="8248" y="1"/>
                    <a:pt x="7567" y="74"/>
                    <a:pt x="6897" y="219"/>
                  </a:cubicBezTo>
                  <a:cubicBezTo>
                    <a:pt x="5003" y="623"/>
                    <a:pt x="2979" y="1433"/>
                    <a:pt x="1652" y="2987"/>
                  </a:cubicBezTo>
                  <a:cubicBezTo>
                    <a:pt x="1069" y="3683"/>
                    <a:pt x="648" y="4492"/>
                    <a:pt x="421" y="5383"/>
                  </a:cubicBezTo>
                  <a:cubicBezTo>
                    <a:pt x="211" y="6144"/>
                    <a:pt x="0" y="7050"/>
                    <a:pt x="292" y="7811"/>
                  </a:cubicBezTo>
                  <a:cubicBezTo>
                    <a:pt x="314" y="7867"/>
                    <a:pt x="353" y="7890"/>
                    <a:pt x="393" y="7890"/>
                  </a:cubicBezTo>
                  <a:cubicBezTo>
                    <a:pt x="468" y="7890"/>
                    <a:pt x="545" y="7804"/>
                    <a:pt x="502" y="7698"/>
                  </a:cubicBezTo>
                  <a:cubicBezTo>
                    <a:pt x="178" y="6856"/>
                    <a:pt x="518" y="5739"/>
                    <a:pt x="794" y="4946"/>
                  </a:cubicBezTo>
                  <a:cubicBezTo>
                    <a:pt x="1101" y="4072"/>
                    <a:pt x="1619" y="3278"/>
                    <a:pt x="2315" y="2647"/>
                  </a:cubicBezTo>
                  <a:cubicBezTo>
                    <a:pt x="3708" y="1384"/>
                    <a:pt x="5521" y="656"/>
                    <a:pt x="7318" y="380"/>
                  </a:cubicBezTo>
                  <a:cubicBezTo>
                    <a:pt x="7860" y="281"/>
                    <a:pt x="8408" y="233"/>
                    <a:pt x="8956" y="233"/>
                  </a:cubicBezTo>
                  <a:cubicBezTo>
                    <a:pt x="10110" y="233"/>
                    <a:pt x="11260" y="449"/>
                    <a:pt x="12336" y="866"/>
                  </a:cubicBezTo>
                  <a:cubicBezTo>
                    <a:pt x="13162" y="1206"/>
                    <a:pt x="13939" y="1676"/>
                    <a:pt x="14619" y="2242"/>
                  </a:cubicBezTo>
                  <a:cubicBezTo>
                    <a:pt x="15347" y="2841"/>
                    <a:pt x="15882" y="3570"/>
                    <a:pt x="16513" y="4250"/>
                  </a:cubicBezTo>
                  <a:cubicBezTo>
                    <a:pt x="16522" y="4259"/>
                    <a:pt x="16532" y="4263"/>
                    <a:pt x="16542" y="4263"/>
                  </a:cubicBezTo>
                  <a:cubicBezTo>
                    <a:pt x="16567" y="4263"/>
                    <a:pt x="16589" y="4236"/>
                    <a:pt x="16578" y="4201"/>
                  </a:cubicBezTo>
                  <a:cubicBezTo>
                    <a:pt x="16141" y="3327"/>
                    <a:pt x="15364" y="2566"/>
                    <a:pt x="14635" y="1983"/>
                  </a:cubicBezTo>
                  <a:cubicBezTo>
                    <a:pt x="13923" y="1400"/>
                    <a:pt x="13129" y="947"/>
                    <a:pt x="12288" y="623"/>
                  </a:cubicBezTo>
                  <a:cubicBezTo>
                    <a:pt x="11211" y="207"/>
                    <a:pt x="10072" y="1"/>
                    <a:pt x="8928" y="1"/>
                  </a:cubicBezTo>
                  <a:close/>
                </a:path>
              </a:pathLst>
            </a:custGeom>
            <a:solidFill>
              <a:srgbClr val="BA87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2"/>
            <p:cNvSpPr/>
            <p:nvPr/>
          </p:nvSpPr>
          <p:spPr>
            <a:xfrm>
              <a:off x="8258015" y="3299037"/>
              <a:ext cx="351681" cy="289433"/>
            </a:xfrm>
            <a:custGeom>
              <a:rect b="b" l="l" r="r" t="t"/>
              <a:pathLst>
                <a:path extrusionOk="0" h="17241" w="20949">
                  <a:moveTo>
                    <a:pt x="16124" y="0"/>
                  </a:moveTo>
                  <a:lnTo>
                    <a:pt x="0" y="2752"/>
                  </a:lnTo>
                  <a:cubicBezTo>
                    <a:pt x="0" y="2752"/>
                    <a:pt x="1830" y="15623"/>
                    <a:pt x="3529" y="16740"/>
                  </a:cubicBezTo>
                  <a:cubicBezTo>
                    <a:pt x="4038" y="17074"/>
                    <a:pt x="5149" y="17240"/>
                    <a:pt x="6554" y="17240"/>
                  </a:cubicBezTo>
                  <a:cubicBezTo>
                    <a:pt x="9843" y="17240"/>
                    <a:pt x="14743" y="16330"/>
                    <a:pt x="17306" y="14538"/>
                  </a:cubicBezTo>
                  <a:cubicBezTo>
                    <a:pt x="20949" y="11980"/>
                    <a:pt x="16124" y="0"/>
                    <a:pt x="16124" y="0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2"/>
            <p:cNvSpPr/>
            <p:nvPr/>
          </p:nvSpPr>
          <p:spPr>
            <a:xfrm>
              <a:off x="8308831" y="3184345"/>
              <a:ext cx="118234" cy="88890"/>
            </a:xfrm>
            <a:custGeom>
              <a:rect b="b" l="l" r="r" t="t"/>
              <a:pathLst>
                <a:path extrusionOk="0" h="5295" w="7043">
                  <a:moveTo>
                    <a:pt x="6217" y="1"/>
                  </a:moveTo>
                  <a:lnTo>
                    <a:pt x="1" y="1296"/>
                  </a:lnTo>
                  <a:lnTo>
                    <a:pt x="956" y="5294"/>
                  </a:lnTo>
                  <a:lnTo>
                    <a:pt x="7043" y="4015"/>
                  </a:lnTo>
                  <a:lnTo>
                    <a:pt x="6217" y="1"/>
                  </a:lnTo>
                  <a:close/>
                </a:path>
              </a:pathLst>
            </a:custGeom>
            <a:solidFill>
              <a:srgbClr val="448B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2"/>
            <p:cNvSpPr/>
            <p:nvPr/>
          </p:nvSpPr>
          <p:spPr>
            <a:xfrm>
              <a:off x="8406131" y="3414535"/>
              <a:ext cx="61157" cy="87261"/>
            </a:xfrm>
            <a:custGeom>
              <a:rect b="b" l="l" r="r" t="t"/>
              <a:pathLst>
                <a:path extrusionOk="0" h="5198" w="3643">
                  <a:moveTo>
                    <a:pt x="2720" y="1"/>
                  </a:moveTo>
                  <a:lnTo>
                    <a:pt x="0" y="843"/>
                  </a:lnTo>
                  <a:lnTo>
                    <a:pt x="923" y="4129"/>
                  </a:lnTo>
                  <a:lnTo>
                    <a:pt x="2590" y="5197"/>
                  </a:lnTo>
                  <a:lnTo>
                    <a:pt x="3643" y="3190"/>
                  </a:lnTo>
                  <a:lnTo>
                    <a:pt x="2720" y="1"/>
                  </a:lnTo>
                  <a:close/>
                </a:path>
              </a:pathLst>
            </a:custGeom>
            <a:solidFill>
              <a:srgbClr val="5D44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2"/>
            <p:cNvSpPr/>
            <p:nvPr/>
          </p:nvSpPr>
          <p:spPr>
            <a:xfrm>
              <a:off x="8241093" y="3275971"/>
              <a:ext cx="307413" cy="162738"/>
            </a:xfrm>
            <a:custGeom>
              <a:rect b="b" l="l" r="r" t="t"/>
              <a:pathLst>
                <a:path extrusionOk="0" h="9694" w="18312">
                  <a:moveTo>
                    <a:pt x="15994" y="1"/>
                  </a:moveTo>
                  <a:cubicBezTo>
                    <a:pt x="15943" y="1"/>
                    <a:pt x="15890" y="5"/>
                    <a:pt x="15837" y="14"/>
                  </a:cubicBezTo>
                  <a:cubicBezTo>
                    <a:pt x="15837" y="14"/>
                    <a:pt x="2174" y="2281"/>
                    <a:pt x="1024" y="3058"/>
                  </a:cubicBezTo>
                  <a:cubicBezTo>
                    <a:pt x="1" y="3750"/>
                    <a:pt x="3664" y="9694"/>
                    <a:pt x="9372" y="9694"/>
                  </a:cubicBezTo>
                  <a:cubicBezTo>
                    <a:pt x="10073" y="9694"/>
                    <a:pt x="10805" y="9604"/>
                    <a:pt x="11563" y="9404"/>
                  </a:cubicBezTo>
                  <a:cubicBezTo>
                    <a:pt x="18312" y="7618"/>
                    <a:pt x="18086" y="1"/>
                    <a:pt x="15994" y="1"/>
                  </a:cubicBezTo>
                  <a:close/>
                </a:path>
              </a:pathLst>
            </a:custGeom>
            <a:solidFill>
              <a:srgbClr val="BA87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3"/>
          <p:cNvSpPr txBox="1"/>
          <p:nvPr>
            <p:ph idx="2" type="title"/>
          </p:nvPr>
        </p:nvSpPr>
        <p:spPr>
          <a:xfrm>
            <a:off x="279250" y="551225"/>
            <a:ext cx="2999700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OUR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SCHEDULE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332" name="Google Shape;1332;p3"/>
          <p:cNvSpPr txBox="1"/>
          <p:nvPr>
            <p:ph idx="4294967295" type="subTitle"/>
          </p:nvPr>
        </p:nvSpPr>
        <p:spPr>
          <a:xfrm>
            <a:off x="3603150" y="486425"/>
            <a:ext cx="5332800" cy="43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Monday - Friday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rgbClr val="D5CBAC"/>
                </a:solidFill>
                <a:latin typeface="Outfit Medium"/>
                <a:ea typeface="Outfit Medium"/>
                <a:cs typeface="Outfit Medium"/>
                <a:sym typeface="Outfit Medium"/>
              </a:rPr>
              <a:t>7:45am -</a:t>
            </a: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 Gates Open 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rgbClr val="D5CBAC"/>
                </a:solidFill>
                <a:latin typeface="Outfit Medium"/>
                <a:ea typeface="Outfit Medium"/>
                <a:cs typeface="Outfit Medium"/>
                <a:sym typeface="Outfit Medium"/>
              </a:rPr>
              <a:t>7:55am -</a:t>
            </a: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 First Bell</a:t>
            </a:r>
            <a:endParaRPr b="0" i="0" sz="1800" u="none" cap="none" strike="noStrike">
              <a:solidFill>
                <a:srgbClr val="D5CBAC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rgbClr val="D5CBAC"/>
                </a:solidFill>
                <a:latin typeface="Outfit Medium"/>
                <a:ea typeface="Outfit Medium"/>
                <a:cs typeface="Outfit Medium"/>
                <a:sym typeface="Outfit Medium"/>
              </a:rPr>
              <a:t>8:00am -</a:t>
            </a: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 Gates Close/School Starts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20 minute Recess/Snack (between 10:10 - 10:55)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40 minute Lunch/Recess (between 11:30 - 1:00)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rgbClr val="D5CBAC"/>
                </a:solidFill>
                <a:latin typeface="Outfit Medium"/>
                <a:ea typeface="Outfit Medium"/>
                <a:cs typeface="Outfit Medium"/>
                <a:sym typeface="Outfit Medium"/>
              </a:rPr>
              <a:t>2:20pm -</a:t>
            </a: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 Dismissal (M, W, TH, F)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800" u="none" cap="none" strike="noStrike">
                <a:solidFill>
                  <a:srgbClr val="D5CBAC"/>
                </a:solidFill>
                <a:latin typeface="Outfit Medium"/>
                <a:ea typeface="Outfit Medium"/>
                <a:cs typeface="Outfit Medium"/>
                <a:sym typeface="Outfit Medium"/>
              </a:rPr>
              <a:t>1:05pm -</a:t>
            </a: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 Dismissal EVERY TUESDAY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333" name="Google Shape;1333;p3"/>
          <p:cNvGrpSpPr/>
          <p:nvPr/>
        </p:nvGrpSpPr>
        <p:grpSpPr>
          <a:xfrm>
            <a:off x="279256" y="2491294"/>
            <a:ext cx="1403727" cy="2652198"/>
            <a:chOff x="1407417" y="1622204"/>
            <a:chExt cx="1200896" cy="2316937"/>
          </a:xfrm>
        </p:grpSpPr>
        <p:sp>
          <p:nvSpPr>
            <p:cNvPr id="1334" name="Google Shape;1334;p3"/>
            <p:cNvSpPr/>
            <p:nvPr/>
          </p:nvSpPr>
          <p:spPr>
            <a:xfrm>
              <a:off x="2346957" y="2160557"/>
              <a:ext cx="252800" cy="115900"/>
            </a:xfrm>
            <a:custGeom>
              <a:rect b="b" l="l" r="r" t="t"/>
              <a:pathLst>
                <a:path extrusionOk="0" h="4636" w="10112">
                  <a:moveTo>
                    <a:pt x="144" y="254"/>
                  </a:moveTo>
                  <a:cubicBezTo>
                    <a:pt x="17" y="615"/>
                    <a:pt x="-142" y="1579"/>
                    <a:pt x="239" y="2182"/>
                  </a:cubicBezTo>
                  <a:cubicBezTo>
                    <a:pt x="620" y="2785"/>
                    <a:pt x="1283" y="3464"/>
                    <a:pt x="2430" y="3873"/>
                  </a:cubicBezTo>
                  <a:cubicBezTo>
                    <a:pt x="3577" y="4282"/>
                    <a:pt x="5946" y="4607"/>
                    <a:pt x="7121" y="4635"/>
                  </a:cubicBezTo>
                  <a:cubicBezTo>
                    <a:pt x="8296" y="4663"/>
                    <a:pt x="9002" y="4346"/>
                    <a:pt x="9478" y="4040"/>
                  </a:cubicBezTo>
                  <a:cubicBezTo>
                    <a:pt x="9954" y="3734"/>
                    <a:pt x="9887" y="3230"/>
                    <a:pt x="9978" y="2801"/>
                  </a:cubicBezTo>
                  <a:cubicBezTo>
                    <a:pt x="10069" y="2372"/>
                    <a:pt x="10201" y="1797"/>
                    <a:pt x="10026" y="1468"/>
                  </a:cubicBezTo>
                  <a:cubicBezTo>
                    <a:pt x="9851" y="1139"/>
                    <a:pt x="10184" y="1039"/>
                    <a:pt x="8930" y="825"/>
                  </a:cubicBezTo>
                  <a:cubicBezTo>
                    <a:pt x="7676" y="611"/>
                    <a:pt x="3823" y="317"/>
                    <a:pt x="2501" y="182"/>
                  </a:cubicBezTo>
                  <a:cubicBezTo>
                    <a:pt x="1180" y="47"/>
                    <a:pt x="1394" y="3"/>
                    <a:pt x="1001" y="15"/>
                  </a:cubicBezTo>
                  <a:cubicBezTo>
                    <a:pt x="608" y="27"/>
                    <a:pt x="271" y="-107"/>
                    <a:pt x="144" y="2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3"/>
            <p:cNvSpPr/>
            <p:nvPr/>
          </p:nvSpPr>
          <p:spPr>
            <a:xfrm flipH="1">
              <a:off x="2217187" y="3689624"/>
              <a:ext cx="292826" cy="180639"/>
            </a:xfrm>
            <a:custGeom>
              <a:rect b="b" l="l" r="r" t="t"/>
              <a:pathLst>
                <a:path extrusionOk="0" h="6336" w="10271">
                  <a:moveTo>
                    <a:pt x="9953" y="1"/>
                  </a:moveTo>
                  <a:cubicBezTo>
                    <a:pt x="6654" y="579"/>
                    <a:pt x="3337" y="933"/>
                    <a:pt x="1" y="1063"/>
                  </a:cubicBezTo>
                  <a:lnTo>
                    <a:pt x="280" y="6002"/>
                  </a:lnTo>
                  <a:cubicBezTo>
                    <a:pt x="1414" y="6238"/>
                    <a:pt x="2450" y="6336"/>
                    <a:pt x="3388" y="6336"/>
                  </a:cubicBezTo>
                  <a:cubicBezTo>
                    <a:pt x="8015" y="6336"/>
                    <a:pt x="10270" y="3952"/>
                    <a:pt x="10270" y="3952"/>
                  </a:cubicBezTo>
                  <a:lnTo>
                    <a:pt x="99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"/>
            <p:cNvSpPr/>
            <p:nvPr/>
          </p:nvSpPr>
          <p:spPr>
            <a:xfrm flipH="1">
              <a:off x="2226225" y="3568489"/>
              <a:ext cx="290688" cy="151987"/>
            </a:xfrm>
            <a:custGeom>
              <a:rect b="b" l="l" r="r" t="t"/>
              <a:pathLst>
                <a:path extrusionOk="0" h="5331" w="10196">
                  <a:moveTo>
                    <a:pt x="9860" y="0"/>
                  </a:moveTo>
                  <a:cubicBezTo>
                    <a:pt x="8909" y="336"/>
                    <a:pt x="7940" y="597"/>
                    <a:pt x="6952" y="820"/>
                  </a:cubicBezTo>
                  <a:cubicBezTo>
                    <a:pt x="5629" y="1119"/>
                    <a:pt x="4287" y="1305"/>
                    <a:pt x="2945" y="1398"/>
                  </a:cubicBezTo>
                  <a:cubicBezTo>
                    <a:pt x="2377" y="1442"/>
                    <a:pt x="1803" y="1460"/>
                    <a:pt x="1226" y="1460"/>
                  </a:cubicBezTo>
                  <a:cubicBezTo>
                    <a:pt x="819" y="1460"/>
                    <a:pt x="409" y="1451"/>
                    <a:pt x="0" y="1435"/>
                  </a:cubicBezTo>
                  <a:lnTo>
                    <a:pt x="0" y="1435"/>
                  </a:lnTo>
                  <a:lnTo>
                    <a:pt x="168" y="4362"/>
                  </a:lnTo>
                  <a:lnTo>
                    <a:pt x="224" y="5331"/>
                  </a:lnTo>
                  <a:cubicBezTo>
                    <a:pt x="3579" y="5182"/>
                    <a:pt x="6896" y="4828"/>
                    <a:pt x="10195" y="4250"/>
                  </a:cubicBezTo>
                  <a:lnTo>
                    <a:pt x="9990" y="1790"/>
                  </a:lnTo>
                  <a:lnTo>
                    <a:pt x="98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"/>
            <p:cNvSpPr/>
            <p:nvPr/>
          </p:nvSpPr>
          <p:spPr>
            <a:xfrm flipH="1">
              <a:off x="2235808" y="2158773"/>
              <a:ext cx="179613" cy="1433169"/>
            </a:xfrm>
            <a:custGeom>
              <a:rect b="b" l="l" r="r" t="t"/>
              <a:pathLst>
                <a:path extrusionOk="0" h="50269" w="6300">
                  <a:moveTo>
                    <a:pt x="2386" y="1"/>
                  </a:moveTo>
                  <a:cubicBezTo>
                    <a:pt x="2386" y="448"/>
                    <a:pt x="2311" y="877"/>
                    <a:pt x="2181" y="1287"/>
                  </a:cubicBezTo>
                  <a:cubicBezTo>
                    <a:pt x="2125" y="1492"/>
                    <a:pt x="2013" y="1678"/>
                    <a:pt x="1864" y="1827"/>
                  </a:cubicBezTo>
                  <a:cubicBezTo>
                    <a:pt x="1728" y="1955"/>
                    <a:pt x="1551" y="2008"/>
                    <a:pt x="1365" y="2008"/>
                  </a:cubicBezTo>
                  <a:cubicBezTo>
                    <a:pt x="1143" y="2008"/>
                    <a:pt x="910" y="1931"/>
                    <a:pt x="727" y="1809"/>
                  </a:cubicBezTo>
                  <a:cubicBezTo>
                    <a:pt x="410" y="1529"/>
                    <a:pt x="168" y="1194"/>
                    <a:pt x="0" y="821"/>
                  </a:cubicBezTo>
                  <a:lnTo>
                    <a:pt x="0" y="821"/>
                  </a:lnTo>
                  <a:lnTo>
                    <a:pt x="3392" y="50268"/>
                  </a:lnTo>
                  <a:cubicBezTo>
                    <a:pt x="4380" y="50045"/>
                    <a:pt x="5349" y="49765"/>
                    <a:pt x="6300" y="49430"/>
                  </a:cubicBezTo>
                  <a:lnTo>
                    <a:pt x="4119" y="21864"/>
                  </a:lnTo>
                  <a:lnTo>
                    <a:pt x="3486" y="13812"/>
                  </a:lnTo>
                  <a:lnTo>
                    <a:pt x="23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"/>
            <p:cNvSpPr/>
            <p:nvPr/>
          </p:nvSpPr>
          <p:spPr>
            <a:xfrm flipH="1">
              <a:off x="2318683" y="2182179"/>
              <a:ext cx="200368" cy="1426241"/>
            </a:xfrm>
            <a:custGeom>
              <a:rect b="b" l="l" r="r" t="t"/>
              <a:pathLst>
                <a:path extrusionOk="0" h="50026" w="7028">
                  <a:moveTo>
                    <a:pt x="3635" y="0"/>
                  </a:moveTo>
                  <a:cubicBezTo>
                    <a:pt x="3486" y="746"/>
                    <a:pt x="3300" y="1566"/>
                    <a:pt x="2666" y="1994"/>
                  </a:cubicBezTo>
                  <a:cubicBezTo>
                    <a:pt x="2404" y="2169"/>
                    <a:pt x="2096" y="2258"/>
                    <a:pt x="1784" y="2258"/>
                  </a:cubicBezTo>
                  <a:cubicBezTo>
                    <a:pt x="1499" y="2258"/>
                    <a:pt x="1210" y="2183"/>
                    <a:pt x="951" y="2032"/>
                  </a:cubicBezTo>
                  <a:cubicBezTo>
                    <a:pt x="429" y="1733"/>
                    <a:pt x="75" y="1193"/>
                    <a:pt x="1" y="578"/>
                  </a:cubicBezTo>
                  <a:lnTo>
                    <a:pt x="1" y="578"/>
                  </a:lnTo>
                  <a:lnTo>
                    <a:pt x="3020" y="50025"/>
                  </a:lnTo>
                  <a:cubicBezTo>
                    <a:pt x="4362" y="49932"/>
                    <a:pt x="5704" y="49727"/>
                    <a:pt x="7027" y="49447"/>
                  </a:cubicBezTo>
                  <a:lnTo>
                    <a:pt x="3635" y="0"/>
                  </a:lnTo>
                  <a:close/>
                </a:path>
              </a:pathLst>
            </a:custGeom>
            <a:solidFill>
              <a:srgbClr val="BA8744"/>
            </a:solidFill>
            <a:ln cap="flat" cmpd="sng" w="9525">
              <a:solidFill>
                <a:srgbClr val="BA874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"/>
            <p:cNvSpPr/>
            <p:nvPr/>
          </p:nvSpPr>
          <p:spPr>
            <a:xfrm flipH="1">
              <a:off x="2347390" y="1943587"/>
              <a:ext cx="252941" cy="303004"/>
            </a:xfrm>
            <a:custGeom>
              <a:rect b="b" l="l" r="r" t="t"/>
              <a:pathLst>
                <a:path extrusionOk="0" h="10628" w="8872">
                  <a:moveTo>
                    <a:pt x="5517" y="0"/>
                  </a:moveTo>
                  <a:cubicBezTo>
                    <a:pt x="4268" y="1454"/>
                    <a:pt x="2106" y="1697"/>
                    <a:pt x="2032" y="1697"/>
                  </a:cubicBezTo>
                  <a:lnTo>
                    <a:pt x="0" y="8872"/>
                  </a:lnTo>
                  <a:lnTo>
                    <a:pt x="0" y="8891"/>
                  </a:lnTo>
                  <a:lnTo>
                    <a:pt x="75" y="8891"/>
                  </a:lnTo>
                  <a:cubicBezTo>
                    <a:pt x="75" y="9338"/>
                    <a:pt x="224" y="9767"/>
                    <a:pt x="485" y="10102"/>
                  </a:cubicBezTo>
                  <a:cubicBezTo>
                    <a:pt x="720" y="10401"/>
                    <a:pt x="1076" y="10567"/>
                    <a:pt x="1449" y="10567"/>
                  </a:cubicBezTo>
                  <a:cubicBezTo>
                    <a:pt x="1519" y="10567"/>
                    <a:pt x="1589" y="10561"/>
                    <a:pt x="1659" y="10550"/>
                  </a:cubicBezTo>
                  <a:cubicBezTo>
                    <a:pt x="2013" y="10475"/>
                    <a:pt x="2311" y="10251"/>
                    <a:pt x="2498" y="9953"/>
                  </a:cubicBezTo>
                  <a:cubicBezTo>
                    <a:pt x="2684" y="9655"/>
                    <a:pt x="2796" y="9301"/>
                    <a:pt x="2833" y="8947"/>
                  </a:cubicBezTo>
                  <a:cubicBezTo>
                    <a:pt x="2926" y="9562"/>
                    <a:pt x="3280" y="10102"/>
                    <a:pt x="3802" y="10401"/>
                  </a:cubicBezTo>
                  <a:cubicBezTo>
                    <a:pt x="4061" y="10552"/>
                    <a:pt x="4345" y="10627"/>
                    <a:pt x="4629" y="10627"/>
                  </a:cubicBezTo>
                  <a:cubicBezTo>
                    <a:pt x="4937" y="10627"/>
                    <a:pt x="5245" y="10538"/>
                    <a:pt x="5517" y="10363"/>
                  </a:cubicBezTo>
                  <a:cubicBezTo>
                    <a:pt x="6132" y="9935"/>
                    <a:pt x="6337" y="9115"/>
                    <a:pt x="6486" y="8369"/>
                  </a:cubicBezTo>
                  <a:cubicBezTo>
                    <a:pt x="6654" y="8742"/>
                    <a:pt x="6896" y="9077"/>
                    <a:pt x="7213" y="9338"/>
                  </a:cubicBezTo>
                  <a:cubicBezTo>
                    <a:pt x="7398" y="9472"/>
                    <a:pt x="7635" y="9555"/>
                    <a:pt x="7860" y="9555"/>
                  </a:cubicBezTo>
                  <a:cubicBezTo>
                    <a:pt x="8042" y="9555"/>
                    <a:pt x="8217" y="9501"/>
                    <a:pt x="8350" y="9375"/>
                  </a:cubicBezTo>
                  <a:cubicBezTo>
                    <a:pt x="8499" y="9226"/>
                    <a:pt x="8611" y="9040"/>
                    <a:pt x="8667" y="8835"/>
                  </a:cubicBezTo>
                  <a:cubicBezTo>
                    <a:pt x="8797" y="8425"/>
                    <a:pt x="8872" y="7996"/>
                    <a:pt x="8872" y="7549"/>
                  </a:cubicBezTo>
                  <a:lnTo>
                    <a:pt x="8853" y="7344"/>
                  </a:lnTo>
                  <a:lnTo>
                    <a:pt x="55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"/>
            <p:cNvSpPr/>
            <p:nvPr/>
          </p:nvSpPr>
          <p:spPr>
            <a:xfrm flipH="1">
              <a:off x="2432920" y="2197574"/>
              <a:ext cx="167411" cy="1412328"/>
            </a:xfrm>
            <a:custGeom>
              <a:rect b="b" l="l" r="r" t="t"/>
              <a:pathLst>
                <a:path extrusionOk="0" h="49538" w="5872">
                  <a:moveTo>
                    <a:pt x="2833" y="38"/>
                  </a:moveTo>
                  <a:lnTo>
                    <a:pt x="2839" y="129"/>
                  </a:lnTo>
                  <a:lnTo>
                    <a:pt x="2839" y="129"/>
                  </a:lnTo>
                  <a:cubicBezTo>
                    <a:pt x="2843" y="105"/>
                    <a:pt x="2848" y="81"/>
                    <a:pt x="2852" y="56"/>
                  </a:cubicBezTo>
                  <a:lnTo>
                    <a:pt x="2833" y="38"/>
                  </a:lnTo>
                  <a:close/>
                  <a:moveTo>
                    <a:pt x="0" y="1"/>
                  </a:moveTo>
                  <a:lnTo>
                    <a:pt x="2926" y="49504"/>
                  </a:lnTo>
                  <a:cubicBezTo>
                    <a:pt x="3332" y="49527"/>
                    <a:pt x="3741" y="49538"/>
                    <a:pt x="4153" y="49538"/>
                  </a:cubicBezTo>
                  <a:cubicBezTo>
                    <a:pt x="4723" y="49538"/>
                    <a:pt x="5297" y="49518"/>
                    <a:pt x="5871" y="49485"/>
                  </a:cubicBezTo>
                  <a:lnTo>
                    <a:pt x="2839" y="129"/>
                  </a:lnTo>
                  <a:lnTo>
                    <a:pt x="2839" y="129"/>
                  </a:lnTo>
                  <a:cubicBezTo>
                    <a:pt x="2779" y="443"/>
                    <a:pt x="2671" y="768"/>
                    <a:pt x="2498" y="1044"/>
                  </a:cubicBezTo>
                  <a:cubicBezTo>
                    <a:pt x="2311" y="1361"/>
                    <a:pt x="2013" y="1566"/>
                    <a:pt x="1659" y="1659"/>
                  </a:cubicBezTo>
                  <a:cubicBezTo>
                    <a:pt x="1602" y="1666"/>
                    <a:pt x="1546" y="1670"/>
                    <a:pt x="1491" y="1670"/>
                  </a:cubicBezTo>
                  <a:cubicBezTo>
                    <a:pt x="1106" y="1670"/>
                    <a:pt x="748" y="1503"/>
                    <a:pt x="503" y="1193"/>
                  </a:cubicBezTo>
                  <a:cubicBezTo>
                    <a:pt x="224" y="858"/>
                    <a:pt x="75" y="429"/>
                    <a:pt x="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"/>
            <p:cNvSpPr/>
            <p:nvPr/>
          </p:nvSpPr>
          <p:spPr>
            <a:xfrm flipH="1">
              <a:off x="2443556" y="1884602"/>
              <a:ext cx="99386" cy="107369"/>
            </a:xfrm>
            <a:custGeom>
              <a:rect b="b" l="l" r="r" t="t"/>
              <a:pathLst>
                <a:path extrusionOk="0" h="3766" w="3486">
                  <a:moveTo>
                    <a:pt x="2553" y="1"/>
                  </a:moveTo>
                  <a:lnTo>
                    <a:pt x="783" y="970"/>
                  </a:lnTo>
                  <a:lnTo>
                    <a:pt x="0" y="3766"/>
                  </a:lnTo>
                  <a:cubicBezTo>
                    <a:pt x="75" y="3747"/>
                    <a:pt x="2237" y="3523"/>
                    <a:pt x="3485" y="2069"/>
                  </a:cubicBezTo>
                  <a:lnTo>
                    <a:pt x="2553" y="1"/>
                  </a:ln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"/>
            <p:cNvSpPr/>
            <p:nvPr/>
          </p:nvSpPr>
          <p:spPr>
            <a:xfrm flipH="1">
              <a:off x="2474373" y="2678579"/>
              <a:ext cx="133940" cy="207439"/>
            </a:xfrm>
            <a:custGeom>
              <a:rect b="b" l="l" r="r" t="t"/>
              <a:pathLst>
                <a:path extrusionOk="0" h="7276" w="4698">
                  <a:moveTo>
                    <a:pt x="1542" y="1"/>
                  </a:moveTo>
                  <a:cubicBezTo>
                    <a:pt x="1421" y="1"/>
                    <a:pt x="1291" y="43"/>
                    <a:pt x="1193" y="127"/>
                  </a:cubicBezTo>
                  <a:cubicBezTo>
                    <a:pt x="1100" y="220"/>
                    <a:pt x="1026" y="332"/>
                    <a:pt x="988" y="481"/>
                  </a:cubicBezTo>
                  <a:cubicBezTo>
                    <a:pt x="280" y="2382"/>
                    <a:pt x="1" y="4469"/>
                    <a:pt x="709" y="6464"/>
                  </a:cubicBezTo>
                  <a:cubicBezTo>
                    <a:pt x="783" y="6780"/>
                    <a:pt x="1007" y="7060"/>
                    <a:pt x="1324" y="7209"/>
                  </a:cubicBezTo>
                  <a:cubicBezTo>
                    <a:pt x="1460" y="7251"/>
                    <a:pt x="1596" y="7275"/>
                    <a:pt x="1732" y="7275"/>
                  </a:cubicBezTo>
                  <a:cubicBezTo>
                    <a:pt x="1838" y="7275"/>
                    <a:pt x="1944" y="7260"/>
                    <a:pt x="2051" y="7228"/>
                  </a:cubicBezTo>
                  <a:cubicBezTo>
                    <a:pt x="2274" y="7172"/>
                    <a:pt x="2479" y="7060"/>
                    <a:pt x="2666" y="6930"/>
                  </a:cubicBezTo>
                  <a:cubicBezTo>
                    <a:pt x="3355" y="6501"/>
                    <a:pt x="3952" y="5942"/>
                    <a:pt x="4418" y="5271"/>
                  </a:cubicBezTo>
                  <a:cubicBezTo>
                    <a:pt x="4567" y="5047"/>
                    <a:pt x="4697" y="4768"/>
                    <a:pt x="4492" y="4563"/>
                  </a:cubicBezTo>
                  <a:cubicBezTo>
                    <a:pt x="4368" y="4438"/>
                    <a:pt x="4174" y="4389"/>
                    <a:pt x="3975" y="4389"/>
                  </a:cubicBezTo>
                  <a:cubicBezTo>
                    <a:pt x="3817" y="4389"/>
                    <a:pt x="3655" y="4420"/>
                    <a:pt x="3523" y="4469"/>
                  </a:cubicBezTo>
                  <a:cubicBezTo>
                    <a:pt x="3225" y="4600"/>
                    <a:pt x="2927" y="4730"/>
                    <a:pt x="2610" y="4805"/>
                  </a:cubicBezTo>
                  <a:cubicBezTo>
                    <a:pt x="3188" y="4320"/>
                    <a:pt x="3691" y="3742"/>
                    <a:pt x="4101" y="3090"/>
                  </a:cubicBezTo>
                  <a:cubicBezTo>
                    <a:pt x="4157" y="2997"/>
                    <a:pt x="4194" y="2904"/>
                    <a:pt x="4213" y="2792"/>
                  </a:cubicBezTo>
                  <a:cubicBezTo>
                    <a:pt x="4194" y="2661"/>
                    <a:pt x="4101" y="2550"/>
                    <a:pt x="3970" y="2531"/>
                  </a:cubicBezTo>
                  <a:cubicBezTo>
                    <a:pt x="3940" y="2527"/>
                    <a:pt x="3908" y="2524"/>
                    <a:pt x="3876" y="2524"/>
                  </a:cubicBezTo>
                  <a:cubicBezTo>
                    <a:pt x="3772" y="2524"/>
                    <a:pt x="3664" y="2549"/>
                    <a:pt x="3579" y="2606"/>
                  </a:cubicBezTo>
                  <a:lnTo>
                    <a:pt x="2610" y="3071"/>
                  </a:lnTo>
                  <a:cubicBezTo>
                    <a:pt x="3039" y="2568"/>
                    <a:pt x="3393" y="1990"/>
                    <a:pt x="3635" y="1375"/>
                  </a:cubicBezTo>
                  <a:cubicBezTo>
                    <a:pt x="3691" y="1245"/>
                    <a:pt x="3728" y="1059"/>
                    <a:pt x="3579" y="965"/>
                  </a:cubicBezTo>
                  <a:cubicBezTo>
                    <a:pt x="3514" y="933"/>
                    <a:pt x="3443" y="913"/>
                    <a:pt x="3369" y="913"/>
                  </a:cubicBezTo>
                  <a:cubicBezTo>
                    <a:pt x="3316" y="913"/>
                    <a:pt x="3261" y="923"/>
                    <a:pt x="3206" y="947"/>
                  </a:cubicBezTo>
                  <a:cubicBezTo>
                    <a:pt x="3113" y="984"/>
                    <a:pt x="3020" y="1059"/>
                    <a:pt x="2945" y="1152"/>
                  </a:cubicBezTo>
                  <a:lnTo>
                    <a:pt x="1958" y="2066"/>
                  </a:lnTo>
                  <a:lnTo>
                    <a:pt x="1958" y="2066"/>
                  </a:lnTo>
                  <a:lnTo>
                    <a:pt x="1958" y="555"/>
                  </a:lnTo>
                  <a:cubicBezTo>
                    <a:pt x="1995" y="332"/>
                    <a:pt x="1864" y="108"/>
                    <a:pt x="1659" y="15"/>
                  </a:cubicBezTo>
                  <a:cubicBezTo>
                    <a:pt x="1622" y="5"/>
                    <a:pt x="1582" y="1"/>
                    <a:pt x="1542" y="1"/>
                  </a:cubicBezTo>
                  <a:close/>
                </a:path>
              </a:pathLst>
            </a:custGeom>
            <a:solidFill>
              <a:srgbClr val="E6B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"/>
            <p:cNvSpPr/>
            <p:nvPr/>
          </p:nvSpPr>
          <p:spPr>
            <a:xfrm flipH="1">
              <a:off x="1520600" y="3775180"/>
              <a:ext cx="218928" cy="147568"/>
            </a:xfrm>
            <a:custGeom>
              <a:rect b="b" l="l" r="r" t="t"/>
              <a:pathLst>
                <a:path extrusionOk="0" h="5176" w="7679">
                  <a:moveTo>
                    <a:pt x="4660" y="1"/>
                  </a:moveTo>
                  <a:cubicBezTo>
                    <a:pt x="3359" y="286"/>
                    <a:pt x="2031" y="423"/>
                    <a:pt x="699" y="423"/>
                  </a:cubicBezTo>
                  <a:cubicBezTo>
                    <a:pt x="466" y="423"/>
                    <a:pt x="233" y="419"/>
                    <a:pt x="0" y="411"/>
                  </a:cubicBezTo>
                  <a:lnTo>
                    <a:pt x="0" y="411"/>
                  </a:lnTo>
                  <a:cubicBezTo>
                    <a:pt x="0" y="1100"/>
                    <a:pt x="19" y="1771"/>
                    <a:pt x="37" y="2442"/>
                  </a:cubicBezTo>
                  <a:cubicBezTo>
                    <a:pt x="37" y="2945"/>
                    <a:pt x="56" y="3486"/>
                    <a:pt x="317" y="3915"/>
                  </a:cubicBezTo>
                  <a:cubicBezTo>
                    <a:pt x="708" y="4548"/>
                    <a:pt x="1510" y="4791"/>
                    <a:pt x="2255" y="4940"/>
                  </a:cubicBezTo>
                  <a:cubicBezTo>
                    <a:pt x="3167" y="5093"/>
                    <a:pt x="4084" y="5176"/>
                    <a:pt x="5001" y="5176"/>
                  </a:cubicBezTo>
                  <a:cubicBezTo>
                    <a:pt x="5640" y="5176"/>
                    <a:pt x="6279" y="5136"/>
                    <a:pt x="6915" y="5052"/>
                  </a:cubicBezTo>
                  <a:cubicBezTo>
                    <a:pt x="7138" y="5052"/>
                    <a:pt x="7362" y="4958"/>
                    <a:pt x="7530" y="4791"/>
                  </a:cubicBezTo>
                  <a:cubicBezTo>
                    <a:pt x="7623" y="4660"/>
                    <a:pt x="7660" y="4492"/>
                    <a:pt x="7660" y="4325"/>
                  </a:cubicBezTo>
                  <a:cubicBezTo>
                    <a:pt x="7679" y="3057"/>
                    <a:pt x="6710" y="2013"/>
                    <a:pt x="5797" y="1100"/>
                  </a:cubicBezTo>
                  <a:lnTo>
                    <a:pt x="5778" y="1100"/>
                  </a:lnTo>
                  <a:lnTo>
                    <a:pt x="4660" y="1"/>
                  </a:ln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"/>
            <p:cNvSpPr/>
            <p:nvPr/>
          </p:nvSpPr>
          <p:spPr>
            <a:xfrm flipH="1">
              <a:off x="1574795" y="3696067"/>
              <a:ext cx="220525" cy="91203"/>
            </a:xfrm>
            <a:custGeom>
              <a:rect b="b" l="l" r="r" t="t"/>
              <a:pathLst>
                <a:path extrusionOk="0" h="3199" w="7735">
                  <a:moveTo>
                    <a:pt x="6498" y="1"/>
                  </a:moveTo>
                  <a:cubicBezTo>
                    <a:pt x="6306" y="1"/>
                    <a:pt x="6114" y="24"/>
                    <a:pt x="5927" y="73"/>
                  </a:cubicBezTo>
                  <a:cubicBezTo>
                    <a:pt x="4796" y="403"/>
                    <a:pt x="3232" y="465"/>
                    <a:pt x="2162" y="465"/>
                  </a:cubicBezTo>
                  <a:cubicBezTo>
                    <a:pt x="1663" y="465"/>
                    <a:pt x="1271" y="452"/>
                    <a:pt x="1081" y="446"/>
                  </a:cubicBezTo>
                  <a:lnTo>
                    <a:pt x="1081" y="483"/>
                  </a:lnTo>
                  <a:cubicBezTo>
                    <a:pt x="1048" y="481"/>
                    <a:pt x="1015" y="479"/>
                    <a:pt x="982" y="479"/>
                  </a:cubicBezTo>
                  <a:cubicBezTo>
                    <a:pt x="754" y="479"/>
                    <a:pt x="531" y="535"/>
                    <a:pt x="336" y="632"/>
                  </a:cubicBezTo>
                  <a:cubicBezTo>
                    <a:pt x="93" y="763"/>
                    <a:pt x="0" y="1061"/>
                    <a:pt x="130" y="1284"/>
                  </a:cubicBezTo>
                  <a:cubicBezTo>
                    <a:pt x="242" y="1434"/>
                    <a:pt x="410" y="1527"/>
                    <a:pt x="596" y="1583"/>
                  </a:cubicBezTo>
                  <a:cubicBezTo>
                    <a:pt x="764" y="1657"/>
                    <a:pt x="932" y="1806"/>
                    <a:pt x="895" y="1974"/>
                  </a:cubicBezTo>
                  <a:cubicBezTo>
                    <a:pt x="839" y="2254"/>
                    <a:pt x="410" y="2272"/>
                    <a:pt x="280" y="2496"/>
                  </a:cubicBezTo>
                  <a:cubicBezTo>
                    <a:pt x="186" y="2701"/>
                    <a:pt x="261" y="2943"/>
                    <a:pt x="466" y="3055"/>
                  </a:cubicBezTo>
                  <a:cubicBezTo>
                    <a:pt x="621" y="3133"/>
                    <a:pt x="803" y="3172"/>
                    <a:pt x="977" y="3172"/>
                  </a:cubicBezTo>
                  <a:cubicBezTo>
                    <a:pt x="1012" y="3172"/>
                    <a:pt x="1047" y="3170"/>
                    <a:pt x="1081" y="3167"/>
                  </a:cubicBezTo>
                  <a:cubicBezTo>
                    <a:pt x="1379" y="3186"/>
                    <a:pt x="1677" y="3186"/>
                    <a:pt x="1976" y="3186"/>
                  </a:cubicBezTo>
                  <a:lnTo>
                    <a:pt x="1957" y="3186"/>
                  </a:lnTo>
                  <a:cubicBezTo>
                    <a:pt x="2190" y="3194"/>
                    <a:pt x="2423" y="3198"/>
                    <a:pt x="2656" y="3198"/>
                  </a:cubicBezTo>
                  <a:cubicBezTo>
                    <a:pt x="3988" y="3198"/>
                    <a:pt x="5316" y="3061"/>
                    <a:pt x="6617" y="2776"/>
                  </a:cubicBezTo>
                  <a:cubicBezTo>
                    <a:pt x="6710" y="2757"/>
                    <a:pt x="6822" y="2720"/>
                    <a:pt x="6915" y="2701"/>
                  </a:cubicBezTo>
                  <a:cubicBezTo>
                    <a:pt x="7288" y="2608"/>
                    <a:pt x="7735" y="2328"/>
                    <a:pt x="7679" y="1974"/>
                  </a:cubicBezTo>
                  <a:cubicBezTo>
                    <a:pt x="7623" y="1639"/>
                    <a:pt x="7194" y="1508"/>
                    <a:pt x="6840" y="1471"/>
                  </a:cubicBezTo>
                  <a:cubicBezTo>
                    <a:pt x="7138" y="1340"/>
                    <a:pt x="7455" y="1191"/>
                    <a:pt x="7549" y="893"/>
                  </a:cubicBezTo>
                  <a:cubicBezTo>
                    <a:pt x="7642" y="539"/>
                    <a:pt x="7362" y="166"/>
                    <a:pt x="7008" y="54"/>
                  </a:cubicBezTo>
                  <a:cubicBezTo>
                    <a:pt x="6841" y="19"/>
                    <a:pt x="6669" y="1"/>
                    <a:pt x="6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"/>
            <p:cNvSpPr/>
            <p:nvPr/>
          </p:nvSpPr>
          <p:spPr>
            <a:xfrm flipH="1">
              <a:off x="1620484" y="2867081"/>
              <a:ext cx="566978" cy="849712"/>
            </a:xfrm>
            <a:custGeom>
              <a:rect b="b" l="l" r="r" t="t"/>
              <a:pathLst>
                <a:path extrusionOk="0" h="29804" w="19887">
                  <a:moveTo>
                    <a:pt x="2460" y="1"/>
                  </a:moveTo>
                  <a:lnTo>
                    <a:pt x="56" y="28592"/>
                  </a:lnTo>
                  <a:lnTo>
                    <a:pt x="0" y="29244"/>
                  </a:lnTo>
                  <a:lnTo>
                    <a:pt x="0" y="29281"/>
                  </a:lnTo>
                  <a:lnTo>
                    <a:pt x="6710" y="29803"/>
                  </a:lnTo>
                  <a:lnTo>
                    <a:pt x="6728" y="29654"/>
                  </a:lnTo>
                  <a:lnTo>
                    <a:pt x="10717" y="5797"/>
                  </a:lnTo>
                  <a:lnTo>
                    <a:pt x="14724" y="29505"/>
                  </a:lnTo>
                  <a:lnTo>
                    <a:pt x="14836" y="29505"/>
                  </a:lnTo>
                  <a:cubicBezTo>
                    <a:pt x="15043" y="29518"/>
                    <a:pt x="15488" y="29538"/>
                    <a:pt x="16052" y="29538"/>
                  </a:cubicBezTo>
                  <a:cubicBezTo>
                    <a:pt x="17115" y="29538"/>
                    <a:pt x="18598" y="29468"/>
                    <a:pt x="19682" y="29151"/>
                  </a:cubicBezTo>
                  <a:cubicBezTo>
                    <a:pt x="19757" y="29114"/>
                    <a:pt x="19831" y="29095"/>
                    <a:pt x="19887" y="29076"/>
                  </a:cubicBezTo>
                  <a:lnTo>
                    <a:pt x="19328" y="299"/>
                  </a:lnTo>
                  <a:cubicBezTo>
                    <a:pt x="16732" y="1312"/>
                    <a:pt x="13993" y="1817"/>
                    <a:pt x="11257" y="1817"/>
                  </a:cubicBezTo>
                  <a:cubicBezTo>
                    <a:pt x="8256" y="1817"/>
                    <a:pt x="5258" y="1210"/>
                    <a:pt x="2460" y="1"/>
                  </a:cubicBez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"/>
            <p:cNvSpPr/>
            <p:nvPr/>
          </p:nvSpPr>
          <p:spPr>
            <a:xfrm flipH="1">
              <a:off x="1964257" y="3700800"/>
              <a:ext cx="245528" cy="81054"/>
            </a:xfrm>
            <a:custGeom>
              <a:rect b="b" l="l" r="r" t="t"/>
              <a:pathLst>
                <a:path extrusionOk="0" h="2843" w="8612">
                  <a:moveTo>
                    <a:pt x="783" y="0"/>
                  </a:moveTo>
                  <a:cubicBezTo>
                    <a:pt x="131" y="37"/>
                    <a:pt x="56" y="951"/>
                    <a:pt x="671" y="1100"/>
                  </a:cubicBezTo>
                  <a:cubicBezTo>
                    <a:pt x="410" y="1212"/>
                    <a:pt x="131" y="1361"/>
                    <a:pt x="37" y="1659"/>
                  </a:cubicBezTo>
                  <a:cubicBezTo>
                    <a:pt x="0" y="1920"/>
                    <a:pt x="112" y="2199"/>
                    <a:pt x="354" y="2349"/>
                  </a:cubicBezTo>
                  <a:cubicBezTo>
                    <a:pt x="578" y="2479"/>
                    <a:pt x="839" y="2572"/>
                    <a:pt x="1118" y="2610"/>
                  </a:cubicBezTo>
                  <a:cubicBezTo>
                    <a:pt x="1286" y="2628"/>
                    <a:pt x="1473" y="2665"/>
                    <a:pt x="1640" y="2684"/>
                  </a:cubicBezTo>
                  <a:lnTo>
                    <a:pt x="1640" y="2665"/>
                  </a:lnTo>
                  <a:cubicBezTo>
                    <a:pt x="2661" y="2805"/>
                    <a:pt x="3674" y="2843"/>
                    <a:pt x="4688" y="2843"/>
                  </a:cubicBezTo>
                  <a:cubicBezTo>
                    <a:pt x="5305" y="2843"/>
                    <a:pt x="5922" y="2829"/>
                    <a:pt x="6542" y="2815"/>
                  </a:cubicBezTo>
                  <a:lnTo>
                    <a:pt x="6766" y="2815"/>
                  </a:lnTo>
                  <a:cubicBezTo>
                    <a:pt x="7232" y="2815"/>
                    <a:pt x="7698" y="2740"/>
                    <a:pt x="8126" y="2610"/>
                  </a:cubicBezTo>
                  <a:cubicBezTo>
                    <a:pt x="8238" y="2572"/>
                    <a:pt x="8331" y="2516"/>
                    <a:pt x="8406" y="2423"/>
                  </a:cubicBezTo>
                  <a:cubicBezTo>
                    <a:pt x="8462" y="2255"/>
                    <a:pt x="8425" y="2088"/>
                    <a:pt x="8294" y="1994"/>
                  </a:cubicBezTo>
                  <a:cubicBezTo>
                    <a:pt x="8164" y="1883"/>
                    <a:pt x="8015" y="1827"/>
                    <a:pt x="7866" y="1789"/>
                  </a:cubicBezTo>
                  <a:cubicBezTo>
                    <a:pt x="8220" y="1603"/>
                    <a:pt x="8611" y="1342"/>
                    <a:pt x="8574" y="951"/>
                  </a:cubicBezTo>
                  <a:cubicBezTo>
                    <a:pt x="8518" y="671"/>
                    <a:pt x="8276" y="447"/>
                    <a:pt x="7996" y="410"/>
                  </a:cubicBezTo>
                  <a:cubicBezTo>
                    <a:pt x="7912" y="401"/>
                    <a:pt x="7833" y="396"/>
                    <a:pt x="7756" y="396"/>
                  </a:cubicBezTo>
                  <a:cubicBezTo>
                    <a:pt x="7679" y="396"/>
                    <a:pt x="7605" y="401"/>
                    <a:pt x="7530" y="410"/>
                  </a:cubicBezTo>
                  <a:lnTo>
                    <a:pt x="7493" y="541"/>
                  </a:lnTo>
                  <a:lnTo>
                    <a:pt x="783" y="1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"/>
            <p:cNvSpPr/>
            <p:nvPr/>
          </p:nvSpPr>
          <p:spPr>
            <a:xfrm flipH="1">
              <a:off x="2009957" y="3777318"/>
              <a:ext cx="235977" cy="161823"/>
            </a:xfrm>
            <a:custGeom>
              <a:rect b="b" l="l" r="r" t="t"/>
              <a:pathLst>
                <a:path extrusionOk="0" h="5676" w="8277">
                  <a:moveTo>
                    <a:pt x="2908" y="0"/>
                  </a:moveTo>
                  <a:cubicBezTo>
                    <a:pt x="1976" y="839"/>
                    <a:pt x="1194" y="1845"/>
                    <a:pt x="616" y="2964"/>
                  </a:cubicBezTo>
                  <a:cubicBezTo>
                    <a:pt x="262" y="3616"/>
                    <a:pt x="1" y="4473"/>
                    <a:pt x="429" y="5070"/>
                  </a:cubicBezTo>
                  <a:cubicBezTo>
                    <a:pt x="778" y="5561"/>
                    <a:pt x="1438" y="5675"/>
                    <a:pt x="2052" y="5675"/>
                  </a:cubicBezTo>
                  <a:cubicBezTo>
                    <a:pt x="2159" y="5675"/>
                    <a:pt x="2265" y="5672"/>
                    <a:pt x="2368" y="5666"/>
                  </a:cubicBezTo>
                  <a:cubicBezTo>
                    <a:pt x="4194" y="5573"/>
                    <a:pt x="6002" y="5256"/>
                    <a:pt x="7736" y="4697"/>
                  </a:cubicBezTo>
                  <a:cubicBezTo>
                    <a:pt x="7866" y="4678"/>
                    <a:pt x="7978" y="4622"/>
                    <a:pt x="8071" y="4529"/>
                  </a:cubicBezTo>
                  <a:cubicBezTo>
                    <a:pt x="8202" y="4361"/>
                    <a:pt x="8258" y="4156"/>
                    <a:pt x="8239" y="3951"/>
                  </a:cubicBezTo>
                  <a:cubicBezTo>
                    <a:pt x="8276" y="2665"/>
                    <a:pt x="8202" y="1398"/>
                    <a:pt x="8034" y="131"/>
                  </a:cubicBezTo>
                  <a:lnTo>
                    <a:pt x="7792" y="131"/>
                  </a:lnTo>
                  <a:cubicBezTo>
                    <a:pt x="7156" y="145"/>
                    <a:pt x="6514" y="160"/>
                    <a:pt x="5872" y="160"/>
                  </a:cubicBezTo>
                  <a:cubicBezTo>
                    <a:pt x="4877" y="160"/>
                    <a:pt x="3883" y="125"/>
                    <a:pt x="2908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"/>
            <p:cNvSpPr/>
            <p:nvPr/>
          </p:nvSpPr>
          <p:spPr>
            <a:xfrm flipH="1">
              <a:off x="1620501" y="2883417"/>
              <a:ext cx="58987" cy="813846"/>
            </a:xfrm>
            <a:custGeom>
              <a:rect b="b" l="l" r="r" t="t"/>
              <a:pathLst>
                <a:path extrusionOk="0" h="28546" w="2069">
                  <a:moveTo>
                    <a:pt x="333" y="1"/>
                  </a:moveTo>
                  <a:cubicBezTo>
                    <a:pt x="163" y="1"/>
                    <a:pt x="0" y="108"/>
                    <a:pt x="19" y="322"/>
                  </a:cubicBezTo>
                  <a:lnTo>
                    <a:pt x="1081" y="22092"/>
                  </a:lnTo>
                  <a:lnTo>
                    <a:pt x="1379" y="28224"/>
                  </a:lnTo>
                  <a:cubicBezTo>
                    <a:pt x="1389" y="28438"/>
                    <a:pt x="1566" y="28545"/>
                    <a:pt x="1736" y="28545"/>
                  </a:cubicBezTo>
                  <a:cubicBezTo>
                    <a:pt x="1906" y="28545"/>
                    <a:pt x="2069" y="28438"/>
                    <a:pt x="2050" y="28224"/>
                  </a:cubicBezTo>
                  <a:cubicBezTo>
                    <a:pt x="1696" y="20974"/>
                    <a:pt x="1342" y="13723"/>
                    <a:pt x="988" y="6473"/>
                  </a:cubicBezTo>
                  <a:lnTo>
                    <a:pt x="690" y="322"/>
                  </a:lnTo>
                  <a:cubicBezTo>
                    <a:pt x="680" y="108"/>
                    <a:pt x="503" y="1"/>
                    <a:pt x="3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"/>
            <p:cNvSpPr/>
            <p:nvPr/>
          </p:nvSpPr>
          <p:spPr>
            <a:xfrm flipH="1">
              <a:off x="1506214" y="2187482"/>
              <a:ext cx="741317" cy="731823"/>
            </a:xfrm>
            <a:custGeom>
              <a:rect b="b" l="l" r="r" t="t"/>
              <a:pathLst>
                <a:path extrusionOk="0" h="25669" w="26002">
                  <a:moveTo>
                    <a:pt x="5238" y="0"/>
                  </a:moveTo>
                  <a:lnTo>
                    <a:pt x="1" y="7456"/>
                  </a:lnTo>
                  <a:lnTo>
                    <a:pt x="653" y="7940"/>
                  </a:lnTo>
                  <a:lnTo>
                    <a:pt x="4884" y="11053"/>
                  </a:lnTo>
                  <a:lnTo>
                    <a:pt x="4884" y="20782"/>
                  </a:lnTo>
                  <a:cubicBezTo>
                    <a:pt x="4884" y="20782"/>
                    <a:pt x="3617" y="20950"/>
                    <a:pt x="4176" y="22049"/>
                  </a:cubicBezTo>
                  <a:cubicBezTo>
                    <a:pt x="4176" y="22049"/>
                    <a:pt x="3132" y="22963"/>
                    <a:pt x="4045" y="23596"/>
                  </a:cubicBezTo>
                  <a:cubicBezTo>
                    <a:pt x="4045" y="23596"/>
                    <a:pt x="4232" y="23690"/>
                    <a:pt x="4567" y="23839"/>
                  </a:cubicBezTo>
                  <a:cubicBezTo>
                    <a:pt x="7374" y="25057"/>
                    <a:pt x="10370" y="25669"/>
                    <a:pt x="13367" y="25669"/>
                  </a:cubicBezTo>
                  <a:cubicBezTo>
                    <a:pt x="16102" y="25669"/>
                    <a:pt x="18838" y="25160"/>
                    <a:pt x="21435" y="24137"/>
                  </a:cubicBezTo>
                  <a:cubicBezTo>
                    <a:pt x="21752" y="24006"/>
                    <a:pt x="21919" y="23913"/>
                    <a:pt x="21919" y="23913"/>
                  </a:cubicBezTo>
                  <a:cubicBezTo>
                    <a:pt x="21919" y="23913"/>
                    <a:pt x="22404" y="23186"/>
                    <a:pt x="20969" y="23037"/>
                  </a:cubicBezTo>
                  <a:cubicBezTo>
                    <a:pt x="20969" y="23037"/>
                    <a:pt x="21845" y="22236"/>
                    <a:pt x="21099" y="21789"/>
                  </a:cubicBezTo>
                  <a:lnTo>
                    <a:pt x="20764" y="16365"/>
                  </a:lnTo>
                  <a:lnTo>
                    <a:pt x="20279" y="10046"/>
                  </a:lnTo>
                  <a:lnTo>
                    <a:pt x="21323" y="10811"/>
                  </a:lnTo>
                  <a:lnTo>
                    <a:pt x="23094" y="11985"/>
                  </a:lnTo>
                  <a:lnTo>
                    <a:pt x="25815" y="5797"/>
                  </a:lnTo>
                  <a:lnTo>
                    <a:pt x="26001" y="5387"/>
                  </a:lnTo>
                  <a:lnTo>
                    <a:pt x="20298" y="1566"/>
                  </a:lnTo>
                  <a:lnTo>
                    <a:pt x="14576" y="0"/>
                  </a:lnTo>
                  <a:cubicBezTo>
                    <a:pt x="14203" y="1846"/>
                    <a:pt x="12563" y="4194"/>
                    <a:pt x="12563" y="4194"/>
                  </a:cubicBezTo>
                  <a:cubicBezTo>
                    <a:pt x="10177" y="1995"/>
                    <a:pt x="10345" y="0"/>
                    <a:pt x="103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"/>
            <p:cNvSpPr/>
            <p:nvPr/>
          </p:nvSpPr>
          <p:spPr>
            <a:xfrm flipH="1">
              <a:off x="1600284" y="2692263"/>
              <a:ext cx="180696" cy="178045"/>
            </a:xfrm>
            <a:custGeom>
              <a:rect b="b" l="l" r="r" t="t"/>
              <a:pathLst>
                <a:path extrusionOk="0" h="6245" w="6338">
                  <a:moveTo>
                    <a:pt x="3970" y="1"/>
                  </a:moveTo>
                  <a:cubicBezTo>
                    <a:pt x="2796" y="38"/>
                    <a:pt x="1640" y="336"/>
                    <a:pt x="597" y="877"/>
                  </a:cubicBezTo>
                  <a:cubicBezTo>
                    <a:pt x="503" y="914"/>
                    <a:pt x="410" y="989"/>
                    <a:pt x="336" y="1063"/>
                  </a:cubicBezTo>
                  <a:cubicBezTo>
                    <a:pt x="261" y="1138"/>
                    <a:pt x="224" y="1250"/>
                    <a:pt x="261" y="1361"/>
                  </a:cubicBezTo>
                  <a:cubicBezTo>
                    <a:pt x="321" y="1497"/>
                    <a:pt x="490" y="1535"/>
                    <a:pt x="661" y="1535"/>
                  </a:cubicBezTo>
                  <a:cubicBezTo>
                    <a:pt x="702" y="1535"/>
                    <a:pt x="743" y="1533"/>
                    <a:pt x="783" y="1529"/>
                  </a:cubicBezTo>
                  <a:lnTo>
                    <a:pt x="2405" y="1361"/>
                  </a:lnTo>
                  <a:lnTo>
                    <a:pt x="2405" y="1361"/>
                  </a:lnTo>
                  <a:cubicBezTo>
                    <a:pt x="1547" y="1622"/>
                    <a:pt x="783" y="2144"/>
                    <a:pt x="205" y="2834"/>
                  </a:cubicBezTo>
                  <a:cubicBezTo>
                    <a:pt x="93" y="2964"/>
                    <a:pt x="0" y="3132"/>
                    <a:pt x="93" y="3262"/>
                  </a:cubicBezTo>
                  <a:cubicBezTo>
                    <a:pt x="140" y="3328"/>
                    <a:pt x="215" y="3351"/>
                    <a:pt x="296" y="3351"/>
                  </a:cubicBezTo>
                  <a:cubicBezTo>
                    <a:pt x="378" y="3351"/>
                    <a:pt x="466" y="3328"/>
                    <a:pt x="541" y="3300"/>
                  </a:cubicBezTo>
                  <a:lnTo>
                    <a:pt x="2461" y="2573"/>
                  </a:lnTo>
                  <a:lnTo>
                    <a:pt x="2461" y="2573"/>
                  </a:lnTo>
                  <a:cubicBezTo>
                    <a:pt x="1790" y="3039"/>
                    <a:pt x="1286" y="3691"/>
                    <a:pt x="951" y="4437"/>
                  </a:cubicBezTo>
                  <a:cubicBezTo>
                    <a:pt x="895" y="4530"/>
                    <a:pt x="876" y="4642"/>
                    <a:pt x="858" y="4754"/>
                  </a:cubicBezTo>
                  <a:cubicBezTo>
                    <a:pt x="858" y="4865"/>
                    <a:pt x="895" y="4977"/>
                    <a:pt x="988" y="5033"/>
                  </a:cubicBezTo>
                  <a:cubicBezTo>
                    <a:pt x="1042" y="5066"/>
                    <a:pt x="1103" y="5085"/>
                    <a:pt x="1166" y="5085"/>
                  </a:cubicBezTo>
                  <a:cubicBezTo>
                    <a:pt x="1211" y="5085"/>
                    <a:pt x="1258" y="5075"/>
                    <a:pt x="1305" y="5052"/>
                  </a:cubicBezTo>
                  <a:cubicBezTo>
                    <a:pt x="1398" y="5014"/>
                    <a:pt x="1491" y="4940"/>
                    <a:pt x="1566" y="4865"/>
                  </a:cubicBezTo>
                  <a:cubicBezTo>
                    <a:pt x="2144" y="4381"/>
                    <a:pt x="2721" y="3896"/>
                    <a:pt x="3281" y="3412"/>
                  </a:cubicBezTo>
                  <a:lnTo>
                    <a:pt x="3299" y="3430"/>
                  </a:lnTo>
                  <a:cubicBezTo>
                    <a:pt x="2852" y="4064"/>
                    <a:pt x="2516" y="4791"/>
                    <a:pt x="2311" y="5555"/>
                  </a:cubicBezTo>
                  <a:cubicBezTo>
                    <a:pt x="2255" y="5667"/>
                    <a:pt x="2255" y="5779"/>
                    <a:pt x="2255" y="5909"/>
                  </a:cubicBezTo>
                  <a:cubicBezTo>
                    <a:pt x="2255" y="6102"/>
                    <a:pt x="2419" y="6245"/>
                    <a:pt x="2595" y="6245"/>
                  </a:cubicBezTo>
                  <a:cubicBezTo>
                    <a:pt x="2657" y="6245"/>
                    <a:pt x="2719" y="6227"/>
                    <a:pt x="2777" y="6189"/>
                  </a:cubicBezTo>
                  <a:cubicBezTo>
                    <a:pt x="2889" y="6114"/>
                    <a:pt x="2982" y="6021"/>
                    <a:pt x="3057" y="5928"/>
                  </a:cubicBezTo>
                  <a:cubicBezTo>
                    <a:pt x="3523" y="5350"/>
                    <a:pt x="3914" y="4698"/>
                    <a:pt x="4175" y="3989"/>
                  </a:cubicBezTo>
                  <a:lnTo>
                    <a:pt x="4175" y="3971"/>
                  </a:lnTo>
                  <a:cubicBezTo>
                    <a:pt x="4312" y="3998"/>
                    <a:pt x="4438" y="4015"/>
                    <a:pt x="4569" y="4015"/>
                  </a:cubicBezTo>
                  <a:cubicBezTo>
                    <a:pt x="4617" y="4015"/>
                    <a:pt x="4666" y="4013"/>
                    <a:pt x="4716" y="4008"/>
                  </a:cubicBezTo>
                  <a:cubicBezTo>
                    <a:pt x="5405" y="3971"/>
                    <a:pt x="6002" y="3579"/>
                    <a:pt x="6337" y="2983"/>
                  </a:cubicBezTo>
                  <a:lnTo>
                    <a:pt x="6300" y="2927"/>
                  </a:lnTo>
                  <a:lnTo>
                    <a:pt x="3970" y="1"/>
                  </a:lnTo>
                  <a:close/>
                </a:path>
              </a:pathLst>
            </a:custGeom>
            <a:solidFill>
              <a:srgbClr val="E6B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"/>
            <p:cNvSpPr/>
            <p:nvPr/>
          </p:nvSpPr>
          <p:spPr>
            <a:xfrm flipH="1">
              <a:off x="1639085" y="2178986"/>
              <a:ext cx="150390" cy="409347"/>
            </a:xfrm>
            <a:custGeom>
              <a:rect b="b" l="l" r="r" t="t"/>
              <a:pathLst>
                <a:path extrusionOk="0" h="14358" w="5275">
                  <a:moveTo>
                    <a:pt x="0" y="0"/>
                  </a:moveTo>
                  <a:lnTo>
                    <a:pt x="149" y="615"/>
                  </a:lnTo>
                  <a:cubicBezTo>
                    <a:pt x="485" y="1939"/>
                    <a:pt x="1267" y="5126"/>
                    <a:pt x="1827" y="7511"/>
                  </a:cubicBezTo>
                  <a:cubicBezTo>
                    <a:pt x="2429" y="10031"/>
                    <a:pt x="3300" y="14357"/>
                    <a:pt x="4246" y="14357"/>
                  </a:cubicBezTo>
                  <a:cubicBezTo>
                    <a:pt x="4266" y="14357"/>
                    <a:pt x="4286" y="14355"/>
                    <a:pt x="4305" y="14352"/>
                  </a:cubicBezTo>
                  <a:cubicBezTo>
                    <a:pt x="4492" y="14314"/>
                    <a:pt x="4678" y="14128"/>
                    <a:pt x="4865" y="13718"/>
                  </a:cubicBezTo>
                  <a:cubicBezTo>
                    <a:pt x="4976" y="13438"/>
                    <a:pt x="5070" y="13140"/>
                    <a:pt x="5107" y="12842"/>
                  </a:cubicBezTo>
                  <a:cubicBezTo>
                    <a:pt x="5200" y="12264"/>
                    <a:pt x="5237" y="11686"/>
                    <a:pt x="5237" y="11109"/>
                  </a:cubicBezTo>
                  <a:cubicBezTo>
                    <a:pt x="5275" y="7959"/>
                    <a:pt x="4492" y="3392"/>
                    <a:pt x="4212" y="1864"/>
                  </a:cubicBezTo>
                  <a:cubicBezTo>
                    <a:pt x="4138" y="1529"/>
                    <a:pt x="4100" y="1324"/>
                    <a:pt x="4100" y="1324"/>
                  </a:cubicBezTo>
                  <a:cubicBezTo>
                    <a:pt x="3635" y="93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"/>
            <p:cNvSpPr/>
            <p:nvPr/>
          </p:nvSpPr>
          <p:spPr>
            <a:xfrm flipH="1">
              <a:off x="1643879" y="2545071"/>
              <a:ext cx="22865" cy="108965"/>
            </a:xfrm>
            <a:custGeom>
              <a:rect b="b" l="l" r="r" t="t"/>
              <a:pathLst>
                <a:path extrusionOk="0" h="3822" w="802">
                  <a:moveTo>
                    <a:pt x="802" y="1"/>
                  </a:moveTo>
                  <a:cubicBezTo>
                    <a:pt x="765" y="299"/>
                    <a:pt x="671" y="597"/>
                    <a:pt x="560" y="877"/>
                  </a:cubicBezTo>
                  <a:cubicBezTo>
                    <a:pt x="373" y="1268"/>
                    <a:pt x="187" y="1473"/>
                    <a:pt x="0" y="1492"/>
                  </a:cubicBezTo>
                  <a:lnTo>
                    <a:pt x="392" y="3822"/>
                  </a:lnTo>
                  <a:lnTo>
                    <a:pt x="802" y="3058"/>
                  </a:lnTo>
                  <a:lnTo>
                    <a:pt x="802" y="1"/>
                  </a:ln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"/>
            <p:cNvSpPr/>
            <p:nvPr/>
          </p:nvSpPr>
          <p:spPr>
            <a:xfrm flipH="1">
              <a:off x="2108805" y="2581734"/>
              <a:ext cx="17562" cy="87725"/>
            </a:xfrm>
            <a:custGeom>
              <a:rect b="b" l="l" r="r" t="t"/>
              <a:pathLst>
                <a:path extrusionOk="0" h="3077" w="616">
                  <a:moveTo>
                    <a:pt x="615" y="1"/>
                  </a:moveTo>
                  <a:cubicBezTo>
                    <a:pt x="448" y="150"/>
                    <a:pt x="224" y="225"/>
                    <a:pt x="0" y="225"/>
                  </a:cubicBezTo>
                  <a:lnTo>
                    <a:pt x="615" y="3076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"/>
            <p:cNvSpPr/>
            <p:nvPr/>
          </p:nvSpPr>
          <p:spPr>
            <a:xfrm flipH="1">
              <a:off x="2143353" y="2413844"/>
              <a:ext cx="172714" cy="367722"/>
            </a:xfrm>
            <a:custGeom>
              <a:rect b="b" l="l" r="r" t="t"/>
              <a:pathLst>
                <a:path extrusionOk="0" h="12898" w="6058">
                  <a:moveTo>
                    <a:pt x="3039" y="0"/>
                  </a:moveTo>
                  <a:lnTo>
                    <a:pt x="1" y="4865"/>
                  </a:lnTo>
                  <a:lnTo>
                    <a:pt x="634" y="12898"/>
                  </a:lnTo>
                  <a:lnTo>
                    <a:pt x="6058" y="5200"/>
                  </a:lnTo>
                  <a:cubicBezTo>
                    <a:pt x="5760" y="4138"/>
                    <a:pt x="5611" y="3038"/>
                    <a:pt x="5629" y="1920"/>
                  </a:cubicBezTo>
                  <a:lnTo>
                    <a:pt x="3039" y="0"/>
                  </a:lnTo>
                  <a:close/>
                </a:path>
              </a:pathLst>
            </a:custGeom>
            <a:solidFill>
              <a:srgbClr val="FFFA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"/>
            <p:cNvSpPr/>
            <p:nvPr/>
          </p:nvSpPr>
          <p:spPr>
            <a:xfrm flipH="1">
              <a:off x="1407417" y="2343170"/>
              <a:ext cx="268906" cy="436830"/>
            </a:xfrm>
            <a:custGeom>
              <a:rect b="b" l="l" r="r" t="t"/>
              <a:pathLst>
                <a:path extrusionOk="0" h="15322" w="9432">
                  <a:moveTo>
                    <a:pt x="5797" y="0"/>
                  </a:moveTo>
                  <a:lnTo>
                    <a:pt x="3002" y="6375"/>
                  </a:lnTo>
                  <a:lnTo>
                    <a:pt x="1045" y="10121"/>
                  </a:lnTo>
                  <a:lnTo>
                    <a:pt x="616" y="10922"/>
                  </a:lnTo>
                  <a:lnTo>
                    <a:pt x="1" y="12097"/>
                  </a:lnTo>
                  <a:lnTo>
                    <a:pt x="169" y="12302"/>
                  </a:lnTo>
                  <a:lnTo>
                    <a:pt x="2573" y="15321"/>
                  </a:lnTo>
                  <a:cubicBezTo>
                    <a:pt x="2573" y="15321"/>
                    <a:pt x="9078" y="5480"/>
                    <a:pt x="9283" y="3728"/>
                  </a:cubicBezTo>
                  <a:cubicBezTo>
                    <a:pt x="9432" y="2405"/>
                    <a:pt x="5797" y="0"/>
                    <a:pt x="5797" y="0"/>
                  </a:cubicBezTo>
                  <a:close/>
                </a:path>
              </a:pathLst>
            </a:custGeom>
            <a:solidFill>
              <a:srgbClr val="FFFA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"/>
            <p:cNvSpPr/>
            <p:nvPr/>
          </p:nvSpPr>
          <p:spPr>
            <a:xfrm flipH="1">
              <a:off x="1662993" y="1622204"/>
              <a:ext cx="509075" cy="343745"/>
            </a:xfrm>
            <a:custGeom>
              <a:rect b="b" l="l" r="r" t="t"/>
              <a:pathLst>
                <a:path extrusionOk="0" h="12057" w="17856">
                  <a:moveTo>
                    <a:pt x="10093" y="1"/>
                  </a:moveTo>
                  <a:cubicBezTo>
                    <a:pt x="9754" y="1"/>
                    <a:pt x="9415" y="18"/>
                    <a:pt x="9077" y="53"/>
                  </a:cubicBezTo>
                  <a:cubicBezTo>
                    <a:pt x="7232" y="184"/>
                    <a:pt x="5387" y="706"/>
                    <a:pt x="3915" y="1805"/>
                  </a:cubicBezTo>
                  <a:cubicBezTo>
                    <a:pt x="671" y="4210"/>
                    <a:pt x="1" y="8813"/>
                    <a:pt x="2423" y="12056"/>
                  </a:cubicBezTo>
                  <a:cubicBezTo>
                    <a:pt x="2405" y="11087"/>
                    <a:pt x="2479" y="10137"/>
                    <a:pt x="2629" y="9186"/>
                  </a:cubicBezTo>
                  <a:lnTo>
                    <a:pt x="2629" y="9205"/>
                  </a:lnTo>
                  <a:cubicBezTo>
                    <a:pt x="3505" y="8962"/>
                    <a:pt x="4287" y="8459"/>
                    <a:pt x="4865" y="7751"/>
                  </a:cubicBezTo>
                  <a:lnTo>
                    <a:pt x="4865" y="7751"/>
                  </a:lnTo>
                  <a:cubicBezTo>
                    <a:pt x="4697" y="8068"/>
                    <a:pt x="4921" y="8478"/>
                    <a:pt x="5257" y="8627"/>
                  </a:cubicBezTo>
                  <a:cubicBezTo>
                    <a:pt x="5432" y="8685"/>
                    <a:pt x="5617" y="8713"/>
                    <a:pt x="5803" y="8713"/>
                  </a:cubicBezTo>
                  <a:cubicBezTo>
                    <a:pt x="5972" y="8713"/>
                    <a:pt x="6140" y="8690"/>
                    <a:pt x="6300" y="8645"/>
                  </a:cubicBezTo>
                  <a:cubicBezTo>
                    <a:pt x="7530" y="8385"/>
                    <a:pt x="8686" y="7919"/>
                    <a:pt x="9748" y="7266"/>
                  </a:cubicBezTo>
                  <a:lnTo>
                    <a:pt x="9748" y="7266"/>
                  </a:lnTo>
                  <a:cubicBezTo>
                    <a:pt x="9655" y="7397"/>
                    <a:pt x="9581" y="7546"/>
                    <a:pt x="9543" y="7714"/>
                  </a:cubicBezTo>
                  <a:cubicBezTo>
                    <a:pt x="9506" y="7863"/>
                    <a:pt x="9562" y="8049"/>
                    <a:pt x="9674" y="8161"/>
                  </a:cubicBezTo>
                  <a:cubicBezTo>
                    <a:pt x="9762" y="8239"/>
                    <a:pt x="9875" y="8266"/>
                    <a:pt x="9995" y="8266"/>
                  </a:cubicBezTo>
                  <a:cubicBezTo>
                    <a:pt x="10104" y="8266"/>
                    <a:pt x="10219" y="8243"/>
                    <a:pt x="10326" y="8217"/>
                  </a:cubicBezTo>
                  <a:cubicBezTo>
                    <a:pt x="12022" y="7732"/>
                    <a:pt x="13606" y="6893"/>
                    <a:pt x="14930" y="5719"/>
                  </a:cubicBezTo>
                  <a:cubicBezTo>
                    <a:pt x="15675" y="7005"/>
                    <a:pt x="16197" y="8403"/>
                    <a:pt x="16458" y="9876"/>
                  </a:cubicBezTo>
                  <a:cubicBezTo>
                    <a:pt x="16544" y="9686"/>
                    <a:pt x="16899" y="8927"/>
                    <a:pt x="17481" y="8927"/>
                  </a:cubicBezTo>
                  <a:cubicBezTo>
                    <a:pt x="17530" y="8927"/>
                    <a:pt x="17580" y="8932"/>
                    <a:pt x="17632" y="8944"/>
                  </a:cubicBezTo>
                  <a:lnTo>
                    <a:pt x="17632" y="8906"/>
                  </a:lnTo>
                  <a:cubicBezTo>
                    <a:pt x="17837" y="7322"/>
                    <a:pt x="17856" y="5719"/>
                    <a:pt x="17707" y="4116"/>
                  </a:cubicBezTo>
                  <a:cubicBezTo>
                    <a:pt x="17670" y="3688"/>
                    <a:pt x="17614" y="3222"/>
                    <a:pt x="17334" y="2886"/>
                  </a:cubicBezTo>
                  <a:cubicBezTo>
                    <a:pt x="17088" y="2616"/>
                    <a:pt x="16752" y="2472"/>
                    <a:pt x="16412" y="2472"/>
                  </a:cubicBezTo>
                  <a:cubicBezTo>
                    <a:pt x="16212" y="2472"/>
                    <a:pt x="16011" y="2522"/>
                    <a:pt x="15824" y="2625"/>
                  </a:cubicBezTo>
                  <a:cubicBezTo>
                    <a:pt x="15116" y="1563"/>
                    <a:pt x="14072" y="799"/>
                    <a:pt x="12861" y="407"/>
                  </a:cubicBezTo>
                  <a:cubicBezTo>
                    <a:pt x="11959" y="134"/>
                    <a:pt x="11026" y="1"/>
                    <a:pt x="10093" y="1"/>
                  </a:cubicBezTo>
                  <a:close/>
                </a:path>
              </a:pathLst>
            </a:custGeom>
            <a:solidFill>
              <a:srgbClr val="CC41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"/>
            <p:cNvSpPr/>
            <p:nvPr/>
          </p:nvSpPr>
          <p:spPr>
            <a:xfrm flipH="1">
              <a:off x="1622055" y="1784706"/>
              <a:ext cx="480935" cy="379126"/>
            </a:xfrm>
            <a:custGeom>
              <a:rect b="b" l="l" r="r" t="t"/>
              <a:pathLst>
                <a:path extrusionOk="0" h="13298" w="16869">
                  <a:moveTo>
                    <a:pt x="12488" y="1"/>
                  </a:moveTo>
                  <a:cubicBezTo>
                    <a:pt x="11183" y="1175"/>
                    <a:pt x="9618" y="2014"/>
                    <a:pt x="7922" y="2498"/>
                  </a:cubicBezTo>
                  <a:cubicBezTo>
                    <a:pt x="7810" y="2526"/>
                    <a:pt x="7684" y="2554"/>
                    <a:pt x="7565" y="2554"/>
                  </a:cubicBezTo>
                  <a:cubicBezTo>
                    <a:pt x="7446" y="2554"/>
                    <a:pt x="7335" y="2526"/>
                    <a:pt x="7251" y="2442"/>
                  </a:cubicBezTo>
                  <a:cubicBezTo>
                    <a:pt x="7139" y="2330"/>
                    <a:pt x="7102" y="2163"/>
                    <a:pt x="7139" y="1995"/>
                  </a:cubicBezTo>
                  <a:cubicBezTo>
                    <a:pt x="7176" y="1827"/>
                    <a:pt x="7251" y="1678"/>
                    <a:pt x="7344" y="1548"/>
                  </a:cubicBezTo>
                  <a:lnTo>
                    <a:pt x="7344" y="1548"/>
                  </a:lnTo>
                  <a:cubicBezTo>
                    <a:pt x="6282" y="2200"/>
                    <a:pt x="5107" y="2666"/>
                    <a:pt x="3896" y="2927"/>
                  </a:cubicBezTo>
                  <a:cubicBezTo>
                    <a:pt x="3733" y="2978"/>
                    <a:pt x="3571" y="3002"/>
                    <a:pt x="3409" y="3002"/>
                  </a:cubicBezTo>
                  <a:cubicBezTo>
                    <a:pt x="3217" y="3002"/>
                    <a:pt x="3025" y="2969"/>
                    <a:pt x="2834" y="2908"/>
                  </a:cubicBezTo>
                  <a:cubicBezTo>
                    <a:pt x="2517" y="2759"/>
                    <a:pt x="2293" y="2349"/>
                    <a:pt x="2461" y="2032"/>
                  </a:cubicBezTo>
                  <a:lnTo>
                    <a:pt x="2461" y="2032"/>
                  </a:lnTo>
                  <a:cubicBezTo>
                    <a:pt x="1883" y="2740"/>
                    <a:pt x="1100" y="3244"/>
                    <a:pt x="224" y="3486"/>
                  </a:cubicBezTo>
                  <a:cubicBezTo>
                    <a:pt x="56" y="4437"/>
                    <a:pt x="0" y="5387"/>
                    <a:pt x="0" y="6338"/>
                  </a:cubicBezTo>
                  <a:cubicBezTo>
                    <a:pt x="38" y="8500"/>
                    <a:pt x="597" y="11202"/>
                    <a:pt x="2927" y="12283"/>
                  </a:cubicBezTo>
                  <a:cubicBezTo>
                    <a:pt x="3728" y="12656"/>
                    <a:pt x="4548" y="12936"/>
                    <a:pt x="5406" y="13103"/>
                  </a:cubicBezTo>
                  <a:cubicBezTo>
                    <a:pt x="6058" y="13232"/>
                    <a:pt x="6715" y="13297"/>
                    <a:pt x="7369" y="13297"/>
                  </a:cubicBezTo>
                  <a:cubicBezTo>
                    <a:pt x="7949" y="13297"/>
                    <a:pt x="8527" y="13246"/>
                    <a:pt x="9096" y="13141"/>
                  </a:cubicBezTo>
                  <a:cubicBezTo>
                    <a:pt x="10699" y="12842"/>
                    <a:pt x="12041" y="12134"/>
                    <a:pt x="12824" y="11314"/>
                  </a:cubicBezTo>
                  <a:cubicBezTo>
                    <a:pt x="13625" y="10475"/>
                    <a:pt x="14110" y="9059"/>
                    <a:pt x="14221" y="7400"/>
                  </a:cubicBezTo>
                  <a:lnTo>
                    <a:pt x="14277" y="7400"/>
                  </a:lnTo>
                  <a:cubicBezTo>
                    <a:pt x="15694" y="7195"/>
                    <a:pt x="16868" y="4679"/>
                    <a:pt x="15768" y="3579"/>
                  </a:cubicBezTo>
                  <a:cubicBezTo>
                    <a:pt x="15619" y="3411"/>
                    <a:pt x="15414" y="3281"/>
                    <a:pt x="15209" y="3225"/>
                  </a:cubicBezTo>
                  <a:cubicBezTo>
                    <a:pt x="15157" y="3213"/>
                    <a:pt x="15107" y="3208"/>
                    <a:pt x="15058" y="3208"/>
                  </a:cubicBezTo>
                  <a:cubicBezTo>
                    <a:pt x="14476" y="3208"/>
                    <a:pt x="14121" y="3968"/>
                    <a:pt x="14035" y="4157"/>
                  </a:cubicBezTo>
                  <a:cubicBezTo>
                    <a:pt x="13774" y="2703"/>
                    <a:pt x="13252" y="1287"/>
                    <a:pt x="12488" y="1"/>
                  </a:cubicBezTo>
                  <a:close/>
                </a:path>
              </a:pathLst>
            </a:custGeom>
            <a:solidFill>
              <a:srgbClr val="E6B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"/>
            <p:cNvSpPr/>
            <p:nvPr/>
          </p:nvSpPr>
          <p:spPr>
            <a:xfrm flipH="1">
              <a:off x="1820292" y="2048272"/>
              <a:ext cx="52629" cy="69108"/>
            </a:xfrm>
            <a:custGeom>
              <a:rect b="b" l="l" r="r" t="t"/>
              <a:pathLst>
                <a:path extrusionOk="0" h="2424" w="1846">
                  <a:moveTo>
                    <a:pt x="1790" y="0"/>
                  </a:moveTo>
                  <a:cubicBezTo>
                    <a:pt x="1792" y="8"/>
                    <a:pt x="1794" y="15"/>
                    <a:pt x="1795" y="23"/>
                  </a:cubicBezTo>
                  <a:lnTo>
                    <a:pt x="1795" y="23"/>
                  </a:lnTo>
                  <a:cubicBezTo>
                    <a:pt x="1800" y="21"/>
                    <a:pt x="1804" y="20"/>
                    <a:pt x="1809" y="19"/>
                  </a:cubicBezTo>
                  <a:lnTo>
                    <a:pt x="1790" y="0"/>
                  </a:lnTo>
                  <a:close/>
                  <a:moveTo>
                    <a:pt x="1795" y="23"/>
                  </a:moveTo>
                  <a:cubicBezTo>
                    <a:pt x="1260" y="173"/>
                    <a:pt x="799" y="470"/>
                    <a:pt x="467" y="895"/>
                  </a:cubicBezTo>
                  <a:cubicBezTo>
                    <a:pt x="113" y="1323"/>
                    <a:pt x="1" y="1901"/>
                    <a:pt x="169" y="2423"/>
                  </a:cubicBezTo>
                  <a:cubicBezTo>
                    <a:pt x="485" y="2330"/>
                    <a:pt x="802" y="2181"/>
                    <a:pt x="1063" y="1957"/>
                  </a:cubicBezTo>
                  <a:cubicBezTo>
                    <a:pt x="1417" y="1640"/>
                    <a:pt x="1678" y="1212"/>
                    <a:pt x="1790" y="746"/>
                  </a:cubicBezTo>
                  <a:cubicBezTo>
                    <a:pt x="1844" y="511"/>
                    <a:pt x="1846" y="259"/>
                    <a:pt x="1795" y="2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"/>
            <p:cNvSpPr/>
            <p:nvPr/>
          </p:nvSpPr>
          <p:spPr>
            <a:xfrm flipH="1">
              <a:off x="1821859" y="2030198"/>
              <a:ext cx="99928" cy="89635"/>
            </a:xfrm>
            <a:custGeom>
              <a:rect b="b" l="l" r="r" t="t"/>
              <a:pathLst>
                <a:path extrusionOk="0" h="3144" w="3505">
                  <a:moveTo>
                    <a:pt x="2815" y="0"/>
                  </a:moveTo>
                  <a:cubicBezTo>
                    <a:pt x="2535" y="19"/>
                    <a:pt x="2293" y="112"/>
                    <a:pt x="2069" y="280"/>
                  </a:cubicBezTo>
                  <a:lnTo>
                    <a:pt x="1305" y="783"/>
                  </a:lnTo>
                  <a:lnTo>
                    <a:pt x="1305" y="765"/>
                  </a:lnTo>
                  <a:cubicBezTo>
                    <a:pt x="1156" y="839"/>
                    <a:pt x="1025" y="895"/>
                    <a:pt x="913" y="970"/>
                  </a:cubicBezTo>
                  <a:cubicBezTo>
                    <a:pt x="671" y="1100"/>
                    <a:pt x="447" y="1287"/>
                    <a:pt x="261" y="1492"/>
                  </a:cubicBezTo>
                  <a:cubicBezTo>
                    <a:pt x="93" y="1715"/>
                    <a:pt x="0" y="1995"/>
                    <a:pt x="37" y="2274"/>
                  </a:cubicBezTo>
                  <a:cubicBezTo>
                    <a:pt x="93" y="2573"/>
                    <a:pt x="280" y="2833"/>
                    <a:pt x="559" y="2983"/>
                  </a:cubicBezTo>
                  <a:cubicBezTo>
                    <a:pt x="782" y="3086"/>
                    <a:pt x="1028" y="3143"/>
                    <a:pt x="1279" y="3143"/>
                  </a:cubicBezTo>
                  <a:cubicBezTo>
                    <a:pt x="1343" y="3143"/>
                    <a:pt x="1408" y="3139"/>
                    <a:pt x="1473" y="3132"/>
                  </a:cubicBezTo>
                  <a:cubicBezTo>
                    <a:pt x="1603" y="3113"/>
                    <a:pt x="1733" y="3094"/>
                    <a:pt x="1864" y="3057"/>
                  </a:cubicBezTo>
                  <a:cubicBezTo>
                    <a:pt x="1715" y="2517"/>
                    <a:pt x="1827" y="1957"/>
                    <a:pt x="2162" y="1510"/>
                  </a:cubicBezTo>
                  <a:cubicBezTo>
                    <a:pt x="2516" y="1100"/>
                    <a:pt x="2982" y="783"/>
                    <a:pt x="3504" y="634"/>
                  </a:cubicBezTo>
                  <a:cubicBezTo>
                    <a:pt x="3504" y="597"/>
                    <a:pt x="3485" y="560"/>
                    <a:pt x="3467" y="522"/>
                  </a:cubicBezTo>
                  <a:cubicBezTo>
                    <a:pt x="3355" y="243"/>
                    <a:pt x="3113" y="38"/>
                    <a:pt x="2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"/>
            <p:cNvSpPr/>
            <p:nvPr/>
          </p:nvSpPr>
          <p:spPr>
            <a:xfrm flipH="1">
              <a:off x="1888827" y="1960065"/>
              <a:ext cx="69621" cy="76008"/>
            </a:xfrm>
            <a:custGeom>
              <a:rect b="b" l="l" r="r" t="t"/>
              <a:pathLst>
                <a:path extrusionOk="0" h="2666" w="2442">
                  <a:moveTo>
                    <a:pt x="2311" y="0"/>
                  </a:moveTo>
                  <a:cubicBezTo>
                    <a:pt x="2069" y="373"/>
                    <a:pt x="1715" y="690"/>
                    <a:pt x="1323" y="895"/>
                  </a:cubicBezTo>
                  <a:cubicBezTo>
                    <a:pt x="895" y="1119"/>
                    <a:pt x="522" y="1417"/>
                    <a:pt x="186" y="1752"/>
                  </a:cubicBezTo>
                  <a:cubicBezTo>
                    <a:pt x="75" y="1883"/>
                    <a:pt x="0" y="2050"/>
                    <a:pt x="19" y="2237"/>
                  </a:cubicBezTo>
                  <a:cubicBezTo>
                    <a:pt x="75" y="2386"/>
                    <a:pt x="205" y="2516"/>
                    <a:pt x="354" y="2572"/>
                  </a:cubicBezTo>
                  <a:cubicBezTo>
                    <a:pt x="513" y="2634"/>
                    <a:pt x="681" y="2666"/>
                    <a:pt x="849" y="2666"/>
                  </a:cubicBezTo>
                  <a:cubicBezTo>
                    <a:pt x="1137" y="2666"/>
                    <a:pt x="1424" y="2574"/>
                    <a:pt x="1659" y="2386"/>
                  </a:cubicBezTo>
                  <a:cubicBezTo>
                    <a:pt x="2032" y="2106"/>
                    <a:pt x="2274" y="1696"/>
                    <a:pt x="2367" y="1230"/>
                  </a:cubicBezTo>
                  <a:cubicBezTo>
                    <a:pt x="2442" y="820"/>
                    <a:pt x="2423" y="392"/>
                    <a:pt x="2311" y="0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"/>
            <p:cNvSpPr/>
            <p:nvPr/>
          </p:nvSpPr>
          <p:spPr>
            <a:xfrm flipH="1">
              <a:off x="1970107" y="1864902"/>
              <a:ext cx="60099" cy="31161"/>
            </a:xfrm>
            <a:custGeom>
              <a:rect b="b" l="l" r="r" t="t"/>
              <a:pathLst>
                <a:path extrusionOk="0" h="1093" w="2108">
                  <a:moveTo>
                    <a:pt x="1602" y="1"/>
                  </a:moveTo>
                  <a:cubicBezTo>
                    <a:pt x="1069" y="1"/>
                    <a:pt x="541" y="187"/>
                    <a:pt x="131" y="542"/>
                  </a:cubicBezTo>
                  <a:cubicBezTo>
                    <a:pt x="1" y="673"/>
                    <a:pt x="1" y="878"/>
                    <a:pt x="131" y="1008"/>
                  </a:cubicBezTo>
                  <a:cubicBezTo>
                    <a:pt x="197" y="1064"/>
                    <a:pt x="281" y="1092"/>
                    <a:pt x="364" y="1092"/>
                  </a:cubicBezTo>
                  <a:cubicBezTo>
                    <a:pt x="448" y="1092"/>
                    <a:pt x="532" y="1064"/>
                    <a:pt x="597" y="1008"/>
                  </a:cubicBezTo>
                  <a:cubicBezTo>
                    <a:pt x="597" y="1008"/>
                    <a:pt x="616" y="990"/>
                    <a:pt x="616" y="990"/>
                  </a:cubicBezTo>
                  <a:lnTo>
                    <a:pt x="691" y="934"/>
                  </a:lnTo>
                  <a:cubicBezTo>
                    <a:pt x="728" y="915"/>
                    <a:pt x="784" y="878"/>
                    <a:pt x="821" y="859"/>
                  </a:cubicBezTo>
                  <a:lnTo>
                    <a:pt x="914" y="803"/>
                  </a:lnTo>
                  <a:cubicBezTo>
                    <a:pt x="933" y="803"/>
                    <a:pt x="951" y="785"/>
                    <a:pt x="989" y="785"/>
                  </a:cubicBezTo>
                  <a:lnTo>
                    <a:pt x="1007" y="785"/>
                  </a:lnTo>
                  <a:lnTo>
                    <a:pt x="1063" y="748"/>
                  </a:lnTo>
                  <a:lnTo>
                    <a:pt x="1231" y="710"/>
                  </a:lnTo>
                  <a:cubicBezTo>
                    <a:pt x="1268" y="692"/>
                    <a:pt x="1324" y="692"/>
                    <a:pt x="1380" y="673"/>
                  </a:cubicBezTo>
                  <a:lnTo>
                    <a:pt x="1660" y="673"/>
                  </a:lnTo>
                  <a:cubicBezTo>
                    <a:pt x="2107" y="673"/>
                    <a:pt x="2107" y="2"/>
                    <a:pt x="1660" y="2"/>
                  </a:cubicBezTo>
                  <a:lnTo>
                    <a:pt x="1678" y="2"/>
                  </a:lnTo>
                  <a:cubicBezTo>
                    <a:pt x="1653" y="1"/>
                    <a:pt x="1627" y="1"/>
                    <a:pt x="1602" y="1"/>
                  </a:cubicBezTo>
                  <a:close/>
                </a:path>
              </a:pathLst>
            </a:custGeom>
            <a:solidFill>
              <a:srgbClr val="CC41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"/>
            <p:cNvSpPr/>
            <p:nvPr/>
          </p:nvSpPr>
          <p:spPr>
            <a:xfrm flipH="1">
              <a:off x="1789901" y="1865016"/>
              <a:ext cx="72387" cy="28824"/>
            </a:xfrm>
            <a:custGeom>
              <a:rect b="b" l="l" r="r" t="t"/>
              <a:pathLst>
                <a:path extrusionOk="0" h="1011" w="2539">
                  <a:moveTo>
                    <a:pt x="814" y="1"/>
                  </a:moveTo>
                  <a:cubicBezTo>
                    <a:pt x="637" y="1"/>
                    <a:pt x="458" y="18"/>
                    <a:pt x="280" y="54"/>
                  </a:cubicBezTo>
                  <a:cubicBezTo>
                    <a:pt x="112" y="91"/>
                    <a:pt x="1" y="278"/>
                    <a:pt x="57" y="464"/>
                  </a:cubicBezTo>
                  <a:cubicBezTo>
                    <a:pt x="88" y="607"/>
                    <a:pt x="228" y="696"/>
                    <a:pt x="385" y="696"/>
                  </a:cubicBezTo>
                  <a:cubicBezTo>
                    <a:pt x="412" y="696"/>
                    <a:pt x="439" y="693"/>
                    <a:pt x="467" y="688"/>
                  </a:cubicBezTo>
                  <a:lnTo>
                    <a:pt x="1082" y="688"/>
                  </a:lnTo>
                  <a:cubicBezTo>
                    <a:pt x="1057" y="681"/>
                    <a:pt x="1053" y="679"/>
                    <a:pt x="1059" y="679"/>
                  </a:cubicBezTo>
                  <a:cubicBezTo>
                    <a:pt x="1071" y="679"/>
                    <a:pt x="1125" y="688"/>
                    <a:pt x="1138" y="688"/>
                  </a:cubicBezTo>
                  <a:cubicBezTo>
                    <a:pt x="1268" y="706"/>
                    <a:pt x="1398" y="744"/>
                    <a:pt x="1510" y="781"/>
                  </a:cubicBezTo>
                  <a:lnTo>
                    <a:pt x="1585" y="818"/>
                  </a:lnTo>
                  <a:lnTo>
                    <a:pt x="1641" y="837"/>
                  </a:lnTo>
                  <a:lnTo>
                    <a:pt x="1827" y="949"/>
                  </a:lnTo>
                  <a:cubicBezTo>
                    <a:pt x="1895" y="992"/>
                    <a:pt x="1962" y="1011"/>
                    <a:pt x="2025" y="1011"/>
                  </a:cubicBezTo>
                  <a:cubicBezTo>
                    <a:pt x="2339" y="1011"/>
                    <a:pt x="2539" y="542"/>
                    <a:pt x="2181" y="371"/>
                  </a:cubicBezTo>
                  <a:lnTo>
                    <a:pt x="2163" y="371"/>
                  </a:lnTo>
                  <a:cubicBezTo>
                    <a:pt x="1756" y="127"/>
                    <a:pt x="1289" y="1"/>
                    <a:pt x="814" y="1"/>
                  </a:cubicBezTo>
                  <a:close/>
                </a:path>
              </a:pathLst>
            </a:custGeom>
            <a:solidFill>
              <a:srgbClr val="CC41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"/>
            <p:cNvSpPr/>
            <p:nvPr/>
          </p:nvSpPr>
          <p:spPr>
            <a:xfrm flipH="1">
              <a:off x="1835147" y="1924429"/>
              <a:ext cx="21297" cy="34583"/>
            </a:xfrm>
            <a:custGeom>
              <a:rect b="b" l="l" r="r" t="t"/>
              <a:pathLst>
                <a:path extrusionOk="0" h="1213" w="747">
                  <a:moveTo>
                    <a:pt x="373" y="1"/>
                  </a:moveTo>
                  <a:cubicBezTo>
                    <a:pt x="177" y="1"/>
                    <a:pt x="19" y="273"/>
                    <a:pt x="1" y="598"/>
                  </a:cubicBezTo>
                  <a:cubicBezTo>
                    <a:pt x="1" y="915"/>
                    <a:pt x="150" y="1194"/>
                    <a:pt x="355" y="1213"/>
                  </a:cubicBezTo>
                  <a:cubicBezTo>
                    <a:pt x="560" y="1213"/>
                    <a:pt x="728" y="933"/>
                    <a:pt x="728" y="617"/>
                  </a:cubicBezTo>
                  <a:cubicBezTo>
                    <a:pt x="746" y="281"/>
                    <a:pt x="597" y="1"/>
                    <a:pt x="392" y="1"/>
                  </a:cubicBezTo>
                  <a:cubicBezTo>
                    <a:pt x="386" y="1"/>
                    <a:pt x="379" y="1"/>
                    <a:pt x="373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"/>
            <p:cNvSpPr/>
            <p:nvPr/>
          </p:nvSpPr>
          <p:spPr>
            <a:xfrm flipH="1">
              <a:off x="1992973" y="1929247"/>
              <a:ext cx="21268" cy="34554"/>
            </a:xfrm>
            <a:custGeom>
              <a:rect b="b" l="l" r="r" t="t"/>
              <a:pathLst>
                <a:path extrusionOk="0" h="1212" w="746">
                  <a:moveTo>
                    <a:pt x="373" y="0"/>
                  </a:moveTo>
                  <a:cubicBezTo>
                    <a:pt x="186" y="0"/>
                    <a:pt x="19" y="261"/>
                    <a:pt x="0" y="597"/>
                  </a:cubicBezTo>
                  <a:cubicBezTo>
                    <a:pt x="0" y="932"/>
                    <a:pt x="149" y="1212"/>
                    <a:pt x="354" y="1212"/>
                  </a:cubicBezTo>
                  <a:cubicBezTo>
                    <a:pt x="559" y="1212"/>
                    <a:pt x="727" y="951"/>
                    <a:pt x="727" y="615"/>
                  </a:cubicBezTo>
                  <a:cubicBezTo>
                    <a:pt x="746" y="280"/>
                    <a:pt x="578" y="0"/>
                    <a:pt x="373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"/>
            <p:cNvSpPr/>
            <p:nvPr/>
          </p:nvSpPr>
          <p:spPr>
            <a:xfrm flipH="1">
              <a:off x="1832492" y="2158260"/>
              <a:ext cx="125444" cy="148794"/>
            </a:xfrm>
            <a:custGeom>
              <a:rect b="b" l="l" r="r" t="t"/>
              <a:pathLst>
                <a:path extrusionOk="0" h="5219" w="4400">
                  <a:moveTo>
                    <a:pt x="318" y="0"/>
                  </a:moveTo>
                  <a:lnTo>
                    <a:pt x="168" y="1025"/>
                  </a:lnTo>
                  <a:cubicBezTo>
                    <a:pt x="168" y="1025"/>
                    <a:pt x="1" y="3038"/>
                    <a:pt x="2386" y="5219"/>
                  </a:cubicBezTo>
                  <a:cubicBezTo>
                    <a:pt x="2386" y="5219"/>
                    <a:pt x="4027" y="2871"/>
                    <a:pt x="4399" y="1025"/>
                  </a:cubicBezTo>
                  <a:lnTo>
                    <a:pt x="4008" y="38"/>
                  </a:lnTo>
                  <a:cubicBezTo>
                    <a:pt x="3430" y="143"/>
                    <a:pt x="2847" y="194"/>
                    <a:pt x="2267" y="194"/>
                  </a:cubicBezTo>
                  <a:cubicBezTo>
                    <a:pt x="1612" y="194"/>
                    <a:pt x="960" y="129"/>
                    <a:pt x="318" y="0"/>
                  </a:cubicBezTo>
                  <a:close/>
                </a:path>
              </a:pathLst>
            </a:custGeom>
            <a:solidFill>
              <a:srgbClr val="E6B8AF"/>
            </a:solidFill>
            <a:ln cap="flat" cmpd="sng" w="9525">
              <a:solidFill>
                <a:srgbClr val="E6B8A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6" name="Google Shape;1366;p3"/>
          <p:cNvGrpSpPr/>
          <p:nvPr/>
        </p:nvGrpSpPr>
        <p:grpSpPr>
          <a:xfrm>
            <a:off x="1729315" y="2421410"/>
            <a:ext cx="1674934" cy="2647837"/>
            <a:chOff x="3393244" y="2335974"/>
            <a:chExt cx="1375377" cy="2174279"/>
          </a:xfrm>
        </p:grpSpPr>
        <p:sp>
          <p:nvSpPr>
            <p:cNvPr id="1367" name="Google Shape;1367;p3"/>
            <p:cNvSpPr/>
            <p:nvPr/>
          </p:nvSpPr>
          <p:spPr>
            <a:xfrm>
              <a:off x="3549821" y="2847949"/>
              <a:ext cx="731485" cy="688080"/>
            </a:xfrm>
            <a:custGeom>
              <a:rect b="b" l="l" r="r" t="t"/>
              <a:pathLst>
                <a:path extrusionOk="0" h="25475" w="27082">
                  <a:moveTo>
                    <a:pt x="9208" y="0"/>
                  </a:moveTo>
                  <a:lnTo>
                    <a:pt x="8909" y="56"/>
                  </a:lnTo>
                  <a:lnTo>
                    <a:pt x="6486" y="373"/>
                  </a:lnTo>
                  <a:lnTo>
                    <a:pt x="5816" y="466"/>
                  </a:lnTo>
                  <a:lnTo>
                    <a:pt x="690" y="1175"/>
                  </a:lnTo>
                  <a:lnTo>
                    <a:pt x="578" y="2349"/>
                  </a:lnTo>
                  <a:lnTo>
                    <a:pt x="38" y="8089"/>
                  </a:lnTo>
                  <a:lnTo>
                    <a:pt x="0" y="8481"/>
                  </a:lnTo>
                  <a:lnTo>
                    <a:pt x="1361" y="8630"/>
                  </a:lnTo>
                  <a:lnTo>
                    <a:pt x="2106" y="8704"/>
                  </a:lnTo>
                  <a:lnTo>
                    <a:pt x="5424" y="9059"/>
                  </a:lnTo>
                  <a:lnTo>
                    <a:pt x="5965" y="16122"/>
                  </a:lnTo>
                  <a:cubicBezTo>
                    <a:pt x="5965" y="16122"/>
                    <a:pt x="5927" y="16365"/>
                    <a:pt x="5890" y="16793"/>
                  </a:cubicBezTo>
                  <a:cubicBezTo>
                    <a:pt x="5871" y="17036"/>
                    <a:pt x="5853" y="17315"/>
                    <a:pt x="5816" y="17651"/>
                  </a:cubicBezTo>
                  <a:cubicBezTo>
                    <a:pt x="5741" y="18508"/>
                    <a:pt x="5648" y="19645"/>
                    <a:pt x="5536" y="20708"/>
                  </a:cubicBezTo>
                  <a:cubicBezTo>
                    <a:pt x="5461" y="20745"/>
                    <a:pt x="5405" y="20782"/>
                    <a:pt x="5331" y="20838"/>
                  </a:cubicBezTo>
                  <a:cubicBezTo>
                    <a:pt x="5089" y="20987"/>
                    <a:pt x="4884" y="21173"/>
                    <a:pt x="4716" y="21397"/>
                  </a:cubicBezTo>
                  <a:cubicBezTo>
                    <a:pt x="4511" y="21695"/>
                    <a:pt x="4548" y="22087"/>
                    <a:pt x="4809" y="22348"/>
                  </a:cubicBezTo>
                  <a:cubicBezTo>
                    <a:pt x="4846" y="22385"/>
                    <a:pt x="4884" y="22422"/>
                    <a:pt x="4921" y="22441"/>
                  </a:cubicBezTo>
                  <a:lnTo>
                    <a:pt x="4921" y="22460"/>
                  </a:lnTo>
                  <a:cubicBezTo>
                    <a:pt x="4809" y="22590"/>
                    <a:pt x="4697" y="22758"/>
                    <a:pt x="4641" y="22925"/>
                  </a:cubicBezTo>
                  <a:cubicBezTo>
                    <a:pt x="4585" y="23149"/>
                    <a:pt x="4641" y="23410"/>
                    <a:pt x="4809" y="23578"/>
                  </a:cubicBezTo>
                  <a:cubicBezTo>
                    <a:pt x="5014" y="23764"/>
                    <a:pt x="5294" y="23895"/>
                    <a:pt x="5573" y="23932"/>
                  </a:cubicBezTo>
                  <a:lnTo>
                    <a:pt x="5704" y="23969"/>
                  </a:lnTo>
                  <a:lnTo>
                    <a:pt x="5816" y="24006"/>
                  </a:lnTo>
                  <a:lnTo>
                    <a:pt x="6095" y="24100"/>
                  </a:lnTo>
                  <a:cubicBezTo>
                    <a:pt x="6300" y="24174"/>
                    <a:pt x="6542" y="24249"/>
                    <a:pt x="6803" y="24323"/>
                  </a:cubicBezTo>
                  <a:cubicBezTo>
                    <a:pt x="8108" y="24696"/>
                    <a:pt x="9450" y="24994"/>
                    <a:pt x="10792" y="25181"/>
                  </a:cubicBezTo>
                  <a:lnTo>
                    <a:pt x="11463" y="25274"/>
                  </a:lnTo>
                  <a:cubicBezTo>
                    <a:pt x="12549" y="25408"/>
                    <a:pt x="13639" y="25474"/>
                    <a:pt x="14727" y="25474"/>
                  </a:cubicBezTo>
                  <a:cubicBezTo>
                    <a:pt x="17728" y="25474"/>
                    <a:pt x="20714" y="24968"/>
                    <a:pt x="23559" y="23969"/>
                  </a:cubicBezTo>
                  <a:cubicBezTo>
                    <a:pt x="23615" y="23988"/>
                    <a:pt x="23671" y="23988"/>
                    <a:pt x="23727" y="23988"/>
                  </a:cubicBezTo>
                  <a:cubicBezTo>
                    <a:pt x="24342" y="23913"/>
                    <a:pt x="25069" y="23652"/>
                    <a:pt x="24994" y="22888"/>
                  </a:cubicBezTo>
                  <a:cubicBezTo>
                    <a:pt x="24976" y="22515"/>
                    <a:pt x="24715" y="22180"/>
                    <a:pt x="24342" y="22068"/>
                  </a:cubicBezTo>
                  <a:cubicBezTo>
                    <a:pt x="24416" y="21882"/>
                    <a:pt x="24416" y="21677"/>
                    <a:pt x="24379" y="21472"/>
                  </a:cubicBezTo>
                  <a:cubicBezTo>
                    <a:pt x="24286" y="21080"/>
                    <a:pt x="24006" y="20782"/>
                    <a:pt x="23615" y="20652"/>
                  </a:cubicBezTo>
                  <a:lnTo>
                    <a:pt x="23224" y="17390"/>
                  </a:lnTo>
                  <a:lnTo>
                    <a:pt x="23112" y="16495"/>
                  </a:lnTo>
                  <a:lnTo>
                    <a:pt x="22925" y="15041"/>
                  </a:lnTo>
                  <a:lnTo>
                    <a:pt x="23056" y="14110"/>
                  </a:lnTo>
                  <a:lnTo>
                    <a:pt x="23149" y="13383"/>
                  </a:lnTo>
                  <a:lnTo>
                    <a:pt x="23727" y="8704"/>
                  </a:lnTo>
                  <a:lnTo>
                    <a:pt x="26933" y="8183"/>
                  </a:lnTo>
                  <a:lnTo>
                    <a:pt x="27082" y="8164"/>
                  </a:lnTo>
                  <a:lnTo>
                    <a:pt x="27082" y="1268"/>
                  </a:lnTo>
                  <a:lnTo>
                    <a:pt x="24920" y="839"/>
                  </a:lnTo>
                  <a:lnTo>
                    <a:pt x="24249" y="709"/>
                  </a:lnTo>
                  <a:lnTo>
                    <a:pt x="21714" y="205"/>
                  </a:lnTo>
                  <a:lnTo>
                    <a:pt x="21285" y="243"/>
                  </a:lnTo>
                  <a:lnTo>
                    <a:pt x="20614" y="280"/>
                  </a:lnTo>
                  <a:lnTo>
                    <a:pt x="17874" y="429"/>
                  </a:lnTo>
                  <a:lnTo>
                    <a:pt x="16383" y="429"/>
                  </a:lnTo>
                  <a:lnTo>
                    <a:pt x="16421" y="858"/>
                  </a:lnTo>
                  <a:cubicBezTo>
                    <a:pt x="16421" y="858"/>
                    <a:pt x="15928" y="1753"/>
                    <a:pt x="14616" y="1753"/>
                  </a:cubicBezTo>
                  <a:cubicBezTo>
                    <a:pt x="14602" y="1753"/>
                    <a:pt x="14589" y="1753"/>
                    <a:pt x="14575" y="1752"/>
                  </a:cubicBezTo>
                  <a:cubicBezTo>
                    <a:pt x="13234" y="1734"/>
                    <a:pt x="12898" y="299"/>
                    <a:pt x="12898" y="299"/>
                  </a:cubicBezTo>
                  <a:lnTo>
                    <a:pt x="10121" y="75"/>
                  </a:lnTo>
                  <a:lnTo>
                    <a:pt x="92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"/>
            <p:cNvSpPr/>
            <p:nvPr/>
          </p:nvSpPr>
          <p:spPr>
            <a:xfrm>
              <a:off x="4281279" y="2728646"/>
              <a:ext cx="188314" cy="321203"/>
            </a:xfrm>
            <a:custGeom>
              <a:rect b="b" l="l" r="r" t="t"/>
              <a:pathLst>
                <a:path extrusionOk="0" h="11892" w="6972">
                  <a:moveTo>
                    <a:pt x="2629" y="0"/>
                  </a:moveTo>
                  <a:lnTo>
                    <a:pt x="2331" y="187"/>
                  </a:lnTo>
                  <a:cubicBezTo>
                    <a:pt x="2386" y="298"/>
                    <a:pt x="2368" y="429"/>
                    <a:pt x="2275" y="503"/>
                  </a:cubicBezTo>
                  <a:cubicBezTo>
                    <a:pt x="2219" y="559"/>
                    <a:pt x="2144" y="578"/>
                    <a:pt x="2070" y="578"/>
                  </a:cubicBezTo>
                  <a:cubicBezTo>
                    <a:pt x="2012" y="586"/>
                    <a:pt x="1955" y="589"/>
                    <a:pt x="1899" y="589"/>
                  </a:cubicBezTo>
                  <a:cubicBezTo>
                    <a:pt x="1677" y="589"/>
                    <a:pt x="1461" y="533"/>
                    <a:pt x="1268" y="429"/>
                  </a:cubicBezTo>
                  <a:lnTo>
                    <a:pt x="1268" y="429"/>
                  </a:lnTo>
                  <a:cubicBezTo>
                    <a:pt x="1473" y="615"/>
                    <a:pt x="1697" y="932"/>
                    <a:pt x="1529" y="1137"/>
                  </a:cubicBezTo>
                  <a:cubicBezTo>
                    <a:pt x="1426" y="1210"/>
                    <a:pt x="1301" y="1261"/>
                    <a:pt x="1179" y="1261"/>
                  </a:cubicBezTo>
                  <a:cubicBezTo>
                    <a:pt x="1146" y="1261"/>
                    <a:pt x="1114" y="1257"/>
                    <a:pt x="1082" y="1249"/>
                  </a:cubicBezTo>
                  <a:cubicBezTo>
                    <a:pt x="914" y="1230"/>
                    <a:pt x="765" y="1212"/>
                    <a:pt x="597" y="1174"/>
                  </a:cubicBezTo>
                  <a:lnTo>
                    <a:pt x="597" y="1193"/>
                  </a:lnTo>
                  <a:cubicBezTo>
                    <a:pt x="634" y="1286"/>
                    <a:pt x="653" y="1398"/>
                    <a:pt x="672" y="1510"/>
                  </a:cubicBezTo>
                  <a:cubicBezTo>
                    <a:pt x="970" y="3075"/>
                    <a:pt x="1268" y="4622"/>
                    <a:pt x="1548" y="6188"/>
                  </a:cubicBezTo>
                  <a:cubicBezTo>
                    <a:pt x="1026" y="6132"/>
                    <a:pt x="523" y="6095"/>
                    <a:pt x="1" y="6076"/>
                  </a:cubicBezTo>
                  <a:lnTo>
                    <a:pt x="1" y="11891"/>
                  </a:lnTo>
                  <a:lnTo>
                    <a:pt x="94" y="11891"/>
                  </a:lnTo>
                  <a:cubicBezTo>
                    <a:pt x="1734" y="11873"/>
                    <a:pt x="3356" y="11705"/>
                    <a:pt x="4977" y="11425"/>
                  </a:cubicBezTo>
                  <a:cubicBezTo>
                    <a:pt x="5518" y="11332"/>
                    <a:pt x="6114" y="11220"/>
                    <a:pt x="6487" y="10810"/>
                  </a:cubicBezTo>
                  <a:cubicBezTo>
                    <a:pt x="6934" y="10344"/>
                    <a:pt x="6971" y="9617"/>
                    <a:pt x="6897" y="8984"/>
                  </a:cubicBezTo>
                  <a:cubicBezTo>
                    <a:pt x="6748" y="7605"/>
                    <a:pt x="6189" y="6300"/>
                    <a:pt x="5574" y="5070"/>
                  </a:cubicBezTo>
                  <a:cubicBezTo>
                    <a:pt x="4735" y="3392"/>
                    <a:pt x="3803" y="1771"/>
                    <a:pt x="2778" y="224"/>
                  </a:cubicBezTo>
                  <a:lnTo>
                    <a:pt x="2759" y="224"/>
                  </a:lnTo>
                  <a:lnTo>
                    <a:pt x="2629" y="0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"/>
            <p:cNvSpPr/>
            <p:nvPr/>
          </p:nvSpPr>
          <p:spPr>
            <a:xfrm>
              <a:off x="4197710" y="2645914"/>
              <a:ext cx="158603" cy="130026"/>
            </a:xfrm>
            <a:custGeom>
              <a:rect b="b" l="l" r="r" t="t"/>
              <a:pathLst>
                <a:path extrusionOk="0" h="4814" w="5872">
                  <a:moveTo>
                    <a:pt x="3654" y="0"/>
                  </a:moveTo>
                  <a:cubicBezTo>
                    <a:pt x="3310" y="0"/>
                    <a:pt x="2955" y="95"/>
                    <a:pt x="2629" y="211"/>
                  </a:cubicBezTo>
                  <a:cubicBezTo>
                    <a:pt x="1771" y="547"/>
                    <a:pt x="970" y="1050"/>
                    <a:pt x="299" y="1684"/>
                  </a:cubicBezTo>
                  <a:cubicBezTo>
                    <a:pt x="187" y="1777"/>
                    <a:pt x="94" y="1889"/>
                    <a:pt x="38" y="2038"/>
                  </a:cubicBezTo>
                  <a:cubicBezTo>
                    <a:pt x="1" y="2187"/>
                    <a:pt x="19" y="2374"/>
                    <a:pt x="94" y="2523"/>
                  </a:cubicBezTo>
                  <a:cubicBezTo>
                    <a:pt x="318" y="3231"/>
                    <a:pt x="784" y="3846"/>
                    <a:pt x="1417" y="4275"/>
                  </a:cubicBezTo>
                  <a:lnTo>
                    <a:pt x="1417" y="4293"/>
                  </a:lnTo>
                  <a:cubicBezTo>
                    <a:pt x="1678" y="4461"/>
                    <a:pt x="1958" y="4591"/>
                    <a:pt x="2256" y="4703"/>
                  </a:cubicBezTo>
                  <a:cubicBezTo>
                    <a:pt x="2453" y="4776"/>
                    <a:pt x="2668" y="4814"/>
                    <a:pt x="2881" y="4814"/>
                  </a:cubicBezTo>
                  <a:cubicBezTo>
                    <a:pt x="3050" y="4814"/>
                    <a:pt x="3218" y="4790"/>
                    <a:pt x="3374" y="4741"/>
                  </a:cubicBezTo>
                  <a:cubicBezTo>
                    <a:pt x="3244" y="4368"/>
                    <a:pt x="2964" y="4070"/>
                    <a:pt x="2629" y="3902"/>
                  </a:cubicBezTo>
                  <a:lnTo>
                    <a:pt x="2629" y="3902"/>
                  </a:lnTo>
                  <a:cubicBezTo>
                    <a:pt x="2964" y="4070"/>
                    <a:pt x="3337" y="4181"/>
                    <a:pt x="3710" y="4256"/>
                  </a:cubicBezTo>
                  <a:cubicBezTo>
                    <a:pt x="3878" y="4293"/>
                    <a:pt x="4027" y="4312"/>
                    <a:pt x="4194" y="4331"/>
                  </a:cubicBezTo>
                  <a:cubicBezTo>
                    <a:pt x="4219" y="4334"/>
                    <a:pt x="4245" y="4335"/>
                    <a:pt x="4270" y="4335"/>
                  </a:cubicBezTo>
                  <a:cubicBezTo>
                    <a:pt x="4398" y="4335"/>
                    <a:pt x="4533" y="4296"/>
                    <a:pt x="4642" y="4219"/>
                  </a:cubicBezTo>
                  <a:cubicBezTo>
                    <a:pt x="4828" y="3995"/>
                    <a:pt x="4586" y="3697"/>
                    <a:pt x="4381" y="3510"/>
                  </a:cubicBezTo>
                  <a:lnTo>
                    <a:pt x="4381" y="3510"/>
                  </a:lnTo>
                  <a:cubicBezTo>
                    <a:pt x="4600" y="3620"/>
                    <a:pt x="4820" y="3664"/>
                    <a:pt x="5051" y="3664"/>
                  </a:cubicBezTo>
                  <a:cubicBezTo>
                    <a:pt x="5094" y="3664"/>
                    <a:pt x="5138" y="3663"/>
                    <a:pt x="5182" y="3660"/>
                  </a:cubicBezTo>
                  <a:cubicBezTo>
                    <a:pt x="5257" y="3660"/>
                    <a:pt x="5331" y="3622"/>
                    <a:pt x="5387" y="3585"/>
                  </a:cubicBezTo>
                  <a:cubicBezTo>
                    <a:pt x="5480" y="3510"/>
                    <a:pt x="5499" y="3380"/>
                    <a:pt x="5443" y="3268"/>
                  </a:cubicBezTo>
                  <a:lnTo>
                    <a:pt x="5741" y="3082"/>
                  </a:lnTo>
                  <a:lnTo>
                    <a:pt x="5872" y="3287"/>
                  </a:lnTo>
                  <a:cubicBezTo>
                    <a:pt x="5835" y="2355"/>
                    <a:pt x="5518" y="1460"/>
                    <a:pt x="4940" y="733"/>
                  </a:cubicBezTo>
                  <a:cubicBezTo>
                    <a:pt x="4772" y="472"/>
                    <a:pt x="4530" y="267"/>
                    <a:pt x="4250" y="118"/>
                  </a:cubicBezTo>
                  <a:cubicBezTo>
                    <a:pt x="4062" y="34"/>
                    <a:pt x="3860" y="0"/>
                    <a:pt x="3654" y="0"/>
                  </a:cubicBezTo>
                  <a:close/>
                </a:path>
              </a:pathLst>
            </a:custGeom>
            <a:solidFill>
              <a:srgbClr val="B45F06"/>
            </a:solidFill>
            <a:ln cap="flat" cmpd="sng" w="9525">
              <a:solidFill>
                <a:srgbClr val="B45F0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"/>
            <p:cNvSpPr/>
            <p:nvPr/>
          </p:nvSpPr>
          <p:spPr>
            <a:xfrm>
              <a:off x="3897683" y="2827799"/>
              <a:ext cx="95183" cy="67498"/>
            </a:xfrm>
            <a:custGeom>
              <a:rect b="b" l="l" r="r" t="t"/>
              <a:pathLst>
                <a:path extrusionOk="0" h="2499" w="3524">
                  <a:moveTo>
                    <a:pt x="3355" y="1"/>
                  </a:moveTo>
                  <a:cubicBezTo>
                    <a:pt x="2754" y="117"/>
                    <a:pt x="2141" y="173"/>
                    <a:pt x="1526" y="173"/>
                  </a:cubicBezTo>
                  <a:cubicBezTo>
                    <a:pt x="1054" y="173"/>
                    <a:pt x="581" y="140"/>
                    <a:pt x="112" y="75"/>
                  </a:cubicBezTo>
                  <a:lnTo>
                    <a:pt x="0" y="1716"/>
                  </a:lnTo>
                  <a:cubicBezTo>
                    <a:pt x="0" y="1716"/>
                    <a:pt x="336" y="2480"/>
                    <a:pt x="1678" y="2498"/>
                  </a:cubicBezTo>
                  <a:cubicBezTo>
                    <a:pt x="3038" y="2498"/>
                    <a:pt x="3523" y="1604"/>
                    <a:pt x="3523" y="1604"/>
                  </a:cubicBezTo>
                  <a:lnTo>
                    <a:pt x="3486" y="1175"/>
                  </a:lnTo>
                  <a:lnTo>
                    <a:pt x="3355" y="1"/>
                  </a:lnTo>
                  <a:close/>
                </a:path>
              </a:pathLst>
            </a:custGeom>
            <a:solidFill>
              <a:srgbClr val="B45F06"/>
            </a:solidFill>
            <a:ln cap="flat" cmpd="sng" w="9525">
              <a:solidFill>
                <a:srgbClr val="B45F0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"/>
            <p:cNvSpPr/>
            <p:nvPr/>
          </p:nvSpPr>
          <p:spPr>
            <a:xfrm>
              <a:off x="3393244" y="2619957"/>
              <a:ext cx="277933" cy="446502"/>
            </a:xfrm>
            <a:custGeom>
              <a:rect b="b" l="l" r="r" t="t"/>
              <a:pathLst>
                <a:path extrusionOk="0" h="16531" w="10290">
                  <a:moveTo>
                    <a:pt x="6817" y="1"/>
                  </a:moveTo>
                  <a:cubicBezTo>
                    <a:pt x="6564" y="1"/>
                    <a:pt x="6311" y="44"/>
                    <a:pt x="6077" y="129"/>
                  </a:cubicBezTo>
                  <a:cubicBezTo>
                    <a:pt x="5499" y="371"/>
                    <a:pt x="5182" y="967"/>
                    <a:pt x="5015" y="1564"/>
                  </a:cubicBezTo>
                  <a:cubicBezTo>
                    <a:pt x="4772" y="2309"/>
                    <a:pt x="4698" y="3111"/>
                    <a:pt x="4772" y="3912"/>
                  </a:cubicBezTo>
                  <a:cubicBezTo>
                    <a:pt x="3300" y="6466"/>
                    <a:pt x="1827" y="9038"/>
                    <a:pt x="635" y="11740"/>
                  </a:cubicBezTo>
                  <a:cubicBezTo>
                    <a:pt x="299" y="12467"/>
                    <a:pt x="1" y="13343"/>
                    <a:pt x="374" y="14033"/>
                  </a:cubicBezTo>
                  <a:cubicBezTo>
                    <a:pt x="597" y="14368"/>
                    <a:pt x="877" y="14648"/>
                    <a:pt x="1231" y="14853"/>
                  </a:cubicBezTo>
                  <a:cubicBezTo>
                    <a:pt x="2629" y="15729"/>
                    <a:pt x="4250" y="16139"/>
                    <a:pt x="5835" y="16530"/>
                  </a:cubicBezTo>
                  <a:lnTo>
                    <a:pt x="6375" y="10790"/>
                  </a:lnTo>
                  <a:lnTo>
                    <a:pt x="5331" y="10641"/>
                  </a:lnTo>
                  <a:cubicBezTo>
                    <a:pt x="5723" y="9001"/>
                    <a:pt x="6245" y="7416"/>
                    <a:pt x="6878" y="5851"/>
                  </a:cubicBezTo>
                  <a:cubicBezTo>
                    <a:pt x="7866" y="5236"/>
                    <a:pt x="8779" y="4509"/>
                    <a:pt x="9600" y="3689"/>
                  </a:cubicBezTo>
                  <a:cubicBezTo>
                    <a:pt x="9786" y="3502"/>
                    <a:pt x="9991" y="3241"/>
                    <a:pt x="9898" y="2980"/>
                  </a:cubicBezTo>
                  <a:cubicBezTo>
                    <a:pt x="9842" y="2906"/>
                    <a:pt x="9786" y="2831"/>
                    <a:pt x="9730" y="2775"/>
                  </a:cubicBezTo>
                  <a:lnTo>
                    <a:pt x="9693" y="2738"/>
                  </a:lnTo>
                  <a:cubicBezTo>
                    <a:pt x="9879" y="2552"/>
                    <a:pt x="10028" y="2328"/>
                    <a:pt x="10159" y="2086"/>
                  </a:cubicBezTo>
                  <a:cubicBezTo>
                    <a:pt x="10289" y="1825"/>
                    <a:pt x="10289" y="1489"/>
                    <a:pt x="10140" y="1210"/>
                  </a:cubicBezTo>
                  <a:cubicBezTo>
                    <a:pt x="9991" y="1023"/>
                    <a:pt x="9786" y="856"/>
                    <a:pt x="9544" y="781"/>
                  </a:cubicBezTo>
                  <a:cubicBezTo>
                    <a:pt x="8854" y="464"/>
                    <a:pt x="8127" y="222"/>
                    <a:pt x="7382" y="73"/>
                  </a:cubicBezTo>
                  <a:cubicBezTo>
                    <a:pt x="7198" y="25"/>
                    <a:pt x="7007" y="1"/>
                    <a:pt x="6817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"/>
            <p:cNvSpPr/>
            <p:nvPr/>
          </p:nvSpPr>
          <p:spPr>
            <a:xfrm>
              <a:off x="4032085" y="2842115"/>
              <a:ext cx="166679" cy="411632"/>
            </a:xfrm>
            <a:custGeom>
              <a:rect b="b" l="l" r="r" t="t"/>
              <a:pathLst>
                <a:path extrusionOk="0" h="15240" w="6171">
                  <a:moveTo>
                    <a:pt x="1831" y="0"/>
                  </a:moveTo>
                  <a:cubicBezTo>
                    <a:pt x="843" y="0"/>
                    <a:pt x="1" y="198"/>
                    <a:pt x="1" y="198"/>
                  </a:cubicBezTo>
                  <a:cubicBezTo>
                    <a:pt x="1" y="347"/>
                    <a:pt x="19" y="496"/>
                    <a:pt x="38" y="626"/>
                  </a:cubicBezTo>
                  <a:cubicBezTo>
                    <a:pt x="576" y="6454"/>
                    <a:pt x="4257" y="15239"/>
                    <a:pt x="5060" y="15239"/>
                  </a:cubicBezTo>
                  <a:cubicBezTo>
                    <a:pt x="5064" y="15239"/>
                    <a:pt x="5067" y="15239"/>
                    <a:pt x="5070" y="15239"/>
                  </a:cubicBezTo>
                  <a:cubicBezTo>
                    <a:pt x="5835" y="15202"/>
                    <a:pt x="6170" y="14214"/>
                    <a:pt x="5536" y="11753"/>
                  </a:cubicBezTo>
                  <a:lnTo>
                    <a:pt x="5518" y="11735"/>
                  </a:lnTo>
                  <a:cubicBezTo>
                    <a:pt x="5480" y="11567"/>
                    <a:pt x="5425" y="11362"/>
                    <a:pt x="5369" y="11176"/>
                  </a:cubicBezTo>
                  <a:cubicBezTo>
                    <a:pt x="4511" y="8287"/>
                    <a:pt x="3840" y="403"/>
                    <a:pt x="3840" y="403"/>
                  </a:cubicBezTo>
                  <a:cubicBezTo>
                    <a:pt x="3250" y="93"/>
                    <a:pt x="2506" y="0"/>
                    <a:pt x="1831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"/>
            <p:cNvSpPr/>
            <p:nvPr/>
          </p:nvSpPr>
          <p:spPr>
            <a:xfrm>
              <a:off x="3695297" y="2839900"/>
              <a:ext cx="202413" cy="443828"/>
            </a:xfrm>
            <a:custGeom>
              <a:rect b="b" l="l" r="r" t="t"/>
              <a:pathLst>
                <a:path extrusionOk="0" h="16432" w="7494">
                  <a:moveTo>
                    <a:pt x="5387" y="0"/>
                  </a:moveTo>
                  <a:cubicBezTo>
                    <a:pt x="4465" y="0"/>
                    <a:pt x="3803" y="298"/>
                    <a:pt x="3803" y="298"/>
                  </a:cubicBezTo>
                  <a:cubicBezTo>
                    <a:pt x="4399" y="4380"/>
                    <a:pt x="1511" y="11332"/>
                    <a:pt x="430" y="14445"/>
                  </a:cubicBezTo>
                  <a:cubicBezTo>
                    <a:pt x="169" y="15246"/>
                    <a:pt x="1" y="15805"/>
                    <a:pt x="57" y="15992"/>
                  </a:cubicBezTo>
                  <a:cubicBezTo>
                    <a:pt x="131" y="16215"/>
                    <a:pt x="336" y="16402"/>
                    <a:pt x="597" y="16420"/>
                  </a:cubicBezTo>
                  <a:cubicBezTo>
                    <a:pt x="644" y="16428"/>
                    <a:pt x="693" y="16431"/>
                    <a:pt x="744" y="16431"/>
                  </a:cubicBezTo>
                  <a:cubicBezTo>
                    <a:pt x="1500" y="16431"/>
                    <a:pt x="2788" y="15650"/>
                    <a:pt x="4027" y="13643"/>
                  </a:cubicBezTo>
                  <a:cubicBezTo>
                    <a:pt x="6878" y="8984"/>
                    <a:pt x="7382" y="3187"/>
                    <a:pt x="7475" y="1268"/>
                  </a:cubicBezTo>
                  <a:cubicBezTo>
                    <a:pt x="7493" y="820"/>
                    <a:pt x="7493" y="597"/>
                    <a:pt x="7493" y="597"/>
                  </a:cubicBezTo>
                  <a:cubicBezTo>
                    <a:pt x="6756" y="137"/>
                    <a:pt x="6012" y="0"/>
                    <a:pt x="5387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"/>
            <p:cNvSpPr/>
            <p:nvPr/>
          </p:nvSpPr>
          <p:spPr>
            <a:xfrm>
              <a:off x="3548822" y="2651424"/>
              <a:ext cx="107230" cy="82786"/>
            </a:xfrm>
            <a:custGeom>
              <a:rect b="b" l="l" r="r" t="t"/>
              <a:pathLst>
                <a:path extrusionOk="0" h="3065" w="3970">
                  <a:moveTo>
                    <a:pt x="397" y="0"/>
                  </a:moveTo>
                  <a:cubicBezTo>
                    <a:pt x="318" y="0"/>
                    <a:pt x="244" y="42"/>
                    <a:pt x="205" y="119"/>
                  </a:cubicBezTo>
                  <a:cubicBezTo>
                    <a:pt x="93" y="306"/>
                    <a:pt x="37" y="529"/>
                    <a:pt x="19" y="753"/>
                  </a:cubicBezTo>
                  <a:cubicBezTo>
                    <a:pt x="0" y="958"/>
                    <a:pt x="75" y="1163"/>
                    <a:pt x="205" y="1312"/>
                  </a:cubicBezTo>
                  <a:cubicBezTo>
                    <a:pt x="329" y="1452"/>
                    <a:pt x="492" y="1527"/>
                    <a:pt x="671" y="1527"/>
                  </a:cubicBezTo>
                  <a:cubicBezTo>
                    <a:pt x="708" y="1527"/>
                    <a:pt x="745" y="1523"/>
                    <a:pt x="783" y="1517"/>
                  </a:cubicBezTo>
                  <a:cubicBezTo>
                    <a:pt x="913" y="1499"/>
                    <a:pt x="1025" y="1461"/>
                    <a:pt x="1137" y="1405"/>
                  </a:cubicBezTo>
                  <a:cubicBezTo>
                    <a:pt x="1212" y="1573"/>
                    <a:pt x="1342" y="1704"/>
                    <a:pt x="1510" y="1778"/>
                  </a:cubicBezTo>
                  <a:lnTo>
                    <a:pt x="1454" y="1815"/>
                  </a:lnTo>
                  <a:cubicBezTo>
                    <a:pt x="1193" y="2076"/>
                    <a:pt x="1193" y="2486"/>
                    <a:pt x="1454" y="2747"/>
                  </a:cubicBezTo>
                  <a:cubicBezTo>
                    <a:pt x="1733" y="3046"/>
                    <a:pt x="2162" y="3064"/>
                    <a:pt x="2516" y="3064"/>
                  </a:cubicBezTo>
                  <a:cubicBezTo>
                    <a:pt x="2740" y="2990"/>
                    <a:pt x="2740" y="2673"/>
                    <a:pt x="2516" y="2617"/>
                  </a:cubicBezTo>
                  <a:cubicBezTo>
                    <a:pt x="2479" y="2617"/>
                    <a:pt x="2439" y="2617"/>
                    <a:pt x="2396" y="2617"/>
                  </a:cubicBezTo>
                  <a:cubicBezTo>
                    <a:pt x="2185" y="2617"/>
                    <a:pt x="1929" y="2604"/>
                    <a:pt x="1789" y="2449"/>
                  </a:cubicBezTo>
                  <a:cubicBezTo>
                    <a:pt x="1640" y="2281"/>
                    <a:pt x="1733" y="2132"/>
                    <a:pt x="1901" y="2058"/>
                  </a:cubicBezTo>
                  <a:cubicBezTo>
                    <a:pt x="2143" y="1964"/>
                    <a:pt x="2404" y="1927"/>
                    <a:pt x="2665" y="1909"/>
                  </a:cubicBezTo>
                  <a:cubicBezTo>
                    <a:pt x="3001" y="1853"/>
                    <a:pt x="3336" y="1834"/>
                    <a:pt x="3672" y="1815"/>
                  </a:cubicBezTo>
                  <a:cubicBezTo>
                    <a:pt x="3964" y="1815"/>
                    <a:pt x="3970" y="1368"/>
                    <a:pt x="3689" y="1368"/>
                  </a:cubicBezTo>
                  <a:cubicBezTo>
                    <a:pt x="3683" y="1368"/>
                    <a:pt x="3678" y="1368"/>
                    <a:pt x="3672" y="1368"/>
                  </a:cubicBezTo>
                  <a:lnTo>
                    <a:pt x="3616" y="1312"/>
                  </a:lnTo>
                  <a:cubicBezTo>
                    <a:pt x="3187" y="1331"/>
                    <a:pt x="2759" y="1368"/>
                    <a:pt x="2330" y="1443"/>
                  </a:cubicBezTo>
                  <a:cubicBezTo>
                    <a:pt x="2199" y="1461"/>
                    <a:pt x="2088" y="1480"/>
                    <a:pt x="1957" y="1499"/>
                  </a:cubicBezTo>
                  <a:cubicBezTo>
                    <a:pt x="1938" y="1405"/>
                    <a:pt x="1845" y="1349"/>
                    <a:pt x="1752" y="1349"/>
                  </a:cubicBezTo>
                  <a:lnTo>
                    <a:pt x="1696" y="1349"/>
                  </a:lnTo>
                  <a:lnTo>
                    <a:pt x="1659" y="1331"/>
                  </a:lnTo>
                  <a:cubicBezTo>
                    <a:pt x="1640" y="1312"/>
                    <a:pt x="1603" y="1312"/>
                    <a:pt x="1584" y="1294"/>
                  </a:cubicBezTo>
                  <a:lnTo>
                    <a:pt x="1547" y="1256"/>
                  </a:lnTo>
                  <a:cubicBezTo>
                    <a:pt x="1528" y="1219"/>
                    <a:pt x="1510" y="1200"/>
                    <a:pt x="1491" y="1163"/>
                  </a:cubicBezTo>
                  <a:lnTo>
                    <a:pt x="1491" y="1144"/>
                  </a:lnTo>
                  <a:cubicBezTo>
                    <a:pt x="1473" y="1126"/>
                    <a:pt x="1473" y="1107"/>
                    <a:pt x="1473" y="1088"/>
                  </a:cubicBezTo>
                  <a:cubicBezTo>
                    <a:pt x="1473" y="1088"/>
                    <a:pt x="1473" y="1070"/>
                    <a:pt x="1473" y="1070"/>
                  </a:cubicBezTo>
                  <a:lnTo>
                    <a:pt x="1473" y="1033"/>
                  </a:lnTo>
                  <a:cubicBezTo>
                    <a:pt x="1473" y="905"/>
                    <a:pt x="1364" y="820"/>
                    <a:pt x="1247" y="820"/>
                  </a:cubicBezTo>
                  <a:cubicBezTo>
                    <a:pt x="1210" y="820"/>
                    <a:pt x="1173" y="828"/>
                    <a:pt x="1137" y="846"/>
                  </a:cubicBezTo>
                  <a:cubicBezTo>
                    <a:pt x="1025" y="921"/>
                    <a:pt x="895" y="995"/>
                    <a:pt x="746" y="1033"/>
                  </a:cubicBezTo>
                  <a:cubicBezTo>
                    <a:pt x="727" y="1042"/>
                    <a:pt x="704" y="1047"/>
                    <a:pt x="678" y="1047"/>
                  </a:cubicBezTo>
                  <a:cubicBezTo>
                    <a:pt x="652" y="1047"/>
                    <a:pt x="624" y="1042"/>
                    <a:pt x="597" y="1033"/>
                  </a:cubicBezTo>
                  <a:cubicBezTo>
                    <a:pt x="578" y="1033"/>
                    <a:pt x="559" y="1014"/>
                    <a:pt x="541" y="1014"/>
                  </a:cubicBezTo>
                  <a:cubicBezTo>
                    <a:pt x="522" y="995"/>
                    <a:pt x="522" y="977"/>
                    <a:pt x="503" y="977"/>
                  </a:cubicBezTo>
                  <a:lnTo>
                    <a:pt x="485" y="939"/>
                  </a:lnTo>
                  <a:lnTo>
                    <a:pt x="485" y="883"/>
                  </a:lnTo>
                  <a:cubicBezTo>
                    <a:pt x="485" y="865"/>
                    <a:pt x="485" y="846"/>
                    <a:pt x="466" y="828"/>
                  </a:cubicBezTo>
                  <a:cubicBezTo>
                    <a:pt x="466" y="809"/>
                    <a:pt x="466" y="772"/>
                    <a:pt x="466" y="734"/>
                  </a:cubicBezTo>
                  <a:cubicBezTo>
                    <a:pt x="485" y="604"/>
                    <a:pt x="522" y="455"/>
                    <a:pt x="597" y="343"/>
                  </a:cubicBezTo>
                  <a:cubicBezTo>
                    <a:pt x="652" y="231"/>
                    <a:pt x="615" y="101"/>
                    <a:pt x="503" y="26"/>
                  </a:cubicBezTo>
                  <a:cubicBezTo>
                    <a:pt x="469" y="9"/>
                    <a:pt x="432" y="0"/>
                    <a:pt x="397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"/>
            <p:cNvSpPr/>
            <p:nvPr/>
          </p:nvSpPr>
          <p:spPr>
            <a:xfrm>
              <a:off x="4266586" y="2714952"/>
              <a:ext cx="75142" cy="66147"/>
            </a:xfrm>
            <a:custGeom>
              <a:rect b="b" l="l" r="r" t="t"/>
              <a:pathLst>
                <a:path extrusionOk="0" h="2449" w="2782">
                  <a:moveTo>
                    <a:pt x="2552" y="0"/>
                  </a:moveTo>
                  <a:cubicBezTo>
                    <a:pt x="2451" y="0"/>
                    <a:pt x="2348" y="55"/>
                    <a:pt x="2315" y="153"/>
                  </a:cubicBezTo>
                  <a:cubicBezTo>
                    <a:pt x="2297" y="283"/>
                    <a:pt x="2185" y="395"/>
                    <a:pt x="2054" y="395"/>
                  </a:cubicBezTo>
                  <a:cubicBezTo>
                    <a:pt x="1849" y="395"/>
                    <a:pt x="1644" y="321"/>
                    <a:pt x="1458" y="209"/>
                  </a:cubicBezTo>
                  <a:cubicBezTo>
                    <a:pt x="1430" y="197"/>
                    <a:pt x="1397" y="191"/>
                    <a:pt x="1363" y="191"/>
                  </a:cubicBezTo>
                  <a:cubicBezTo>
                    <a:pt x="1242" y="191"/>
                    <a:pt x="1108" y="268"/>
                    <a:pt x="1123" y="414"/>
                  </a:cubicBezTo>
                  <a:cubicBezTo>
                    <a:pt x="1186" y="797"/>
                    <a:pt x="881" y="1112"/>
                    <a:pt x="522" y="1112"/>
                  </a:cubicBezTo>
                  <a:cubicBezTo>
                    <a:pt x="462" y="1112"/>
                    <a:pt x="401" y="1104"/>
                    <a:pt x="340" y="1085"/>
                  </a:cubicBezTo>
                  <a:cubicBezTo>
                    <a:pt x="312" y="1076"/>
                    <a:pt x="286" y="1073"/>
                    <a:pt x="262" y="1073"/>
                  </a:cubicBezTo>
                  <a:cubicBezTo>
                    <a:pt x="75" y="1073"/>
                    <a:pt x="0" y="1309"/>
                    <a:pt x="116" y="1458"/>
                  </a:cubicBezTo>
                  <a:cubicBezTo>
                    <a:pt x="228" y="1551"/>
                    <a:pt x="302" y="1681"/>
                    <a:pt x="340" y="1830"/>
                  </a:cubicBezTo>
                  <a:cubicBezTo>
                    <a:pt x="340" y="1868"/>
                    <a:pt x="340" y="1998"/>
                    <a:pt x="284" y="2017"/>
                  </a:cubicBezTo>
                  <a:cubicBezTo>
                    <a:pt x="172" y="2054"/>
                    <a:pt x="97" y="2166"/>
                    <a:pt x="135" y="2278"/>
                  </a:cubicBezTo>
                  <a:cubicBezTo>
                    <a:pt x="167" y="2392"/>
                    <a:pt x="257" y="2449"/>
                    <a:pt x="366" y="2449"/>
                  </a:cubicBezTo>
                  <a:cubicBezTo>
                    <a:pt x="382" y="2449"/>
                    <a:pt x="398" y="2448"/>
                    <a:pt x="414" y="2446"/>
                  </a:cubicBezTo>
                  <a:cubicBezTo>
                    <a:pt x="638" y="2352"/>
                    <a:pt x="806" y="2110"/>
                    <a:pt x="787" y="1849"/>
                  </a:cubicBezTo>
                  <a:cubicBezTo>
                    <a:pt x="787" y="1737"/>
                    <a:pt x="768" y="1644"/>
                    <a:pt x="712" y="1532"/>
                  </a:cubicBezTo>
                  <a:cubicBezTo>
                    <a:pt x="1123" y="1458"/>
                    <a:pt x="1458" y="1159"/>
                    <a:pt x="1551" y="749"/>
                  </a:cubicBezTo>
                  <a:cubicBezTo>
                    <a:pt x="1701" y="804"/>
                    <a:pt x="1851" y="839"/>
                    <a:pt x="2009" y="839"/>
                  </a:cubicBezTo>
                  <a:cubicBezTo>
                    <a:pt x="2066" y="839"/>
                    <a:pt x="2125" y="834"/>
                    <a:pt x="2185" y="824"/>
                  </a:cubicBezTo>
                  <a:cubicBezTo>
                    <a:pt x="2464" y="768"/>
                    <a:pt x="2688" y="563"/>
                    <a:pt x="2744" y="283"/>
                  </a:cubicBezTo>
                  <a:cubicBezTo>
                    <a:pt x="2781" y="153"/>
                    <a:pt x="2707" y="41"/>
                    <a:pt x="2595" y="4"/>
                  </a:cubicBezTo>
                  <a:cubicBezTo>
                    <a:pt x="2581" y="2"/>
                    <a:pt x="2566" y="0"/>
                    <a:pt x="2552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"/>
            <p:cNvSpPr/>
            <p:nvPr/>
          </p:nvSpPr>
          <p:spPr>
            <a:xfrm>
              <a:off x="3694811" y="2335974"/>
              <a:ext cx="468705" cy="300810"/>
            </a:xfrm>
            <a:custGeom>
              <a:rect b="b" l="l" r="r" t="t"/>
              <a:pathLst>
                <a:path extrusionOk="0" h="11137" w="17353">
                  <a:moveTo>
                    <a:pt x="7996" y="0"/>
                  </a:moveTo>
                  <a:cubicBezTo>
                    <a:pt x="7400" y="0"/>
                    <a:pt x="6822" y="466"/>
                    <a:pt x="6785" y="1044"/>
                  </a:cubicBezTo>
                  <a:cubicBezTo>
                    <a:pt x="6449" y="783"/>
                    <a:pt x="6058" y="578"/>
                    <a:pt x="5648" y="485"/>
                  </a:cubicBezTo>
                  <a:cubicBezTo>
                    <a:pt x="5559" y="462"/>
                    <a:pt x="5470" y="451"/>
                    <a:pt x="5383" y="451"/>
                  </a:cubicBezTo>
                  <a:cubicBezTo>
                    <a:pt x="5044" y="451"/>
                    <a:pt x="4722" y="617"/>
                    <a:pt x="4529" y="914"/>
                  </a:cubicBezTo>
                  <a:cubicBezTo>
                    <a:pt x="4436" y="1174"/>
                    <a:pt x="4380" y="1454"/>
                    <a:pt x="4380" y="1734"/>
                  </a:cubicBezTo>
                  <a:cubicBezTo>
                    <a:pt x="4079" y="1623"/>
                    <a:pt x="3752" y="1551"/>
                    <a:pt x="3435" y="1551"/>
                  </a:cubicBezTo>
                  <a:cubicBezTo>
                    <a:pt x="3162" y="1551"/>
                    <a:pt x="2898" y="1604"/>
                    <a:pt x="2665" y="1734"/>
                  </a:cubicBezTo>
                  <a:cubicBezTo>
                    <a:pt x="2144" y="2032"/>
                    <a:pt x="1901" y="2815"/>
                    <a:pt x="2311" y="3262"/>
                  </a:cubicBezTo>
                  <a:cubicBezTo>
                    <a:pt x="2160" y="3208"/>
                    <a:pt x="2013" y="3183"/>
                    <a:pt x="1873" y="3183"/>
                  </a:cubicBezTo>
                  <a:cubicBezTo>
                    <a:pt x="813" y="3183"/>
                    <a:pt x="182" y="4610"/>
                    <a:pt x="1137" y="5368"/>
                  </a:cubicBezTo>
                  <a:cubicBezTo>
                    <a:pt x="75" y="5629"/>
                    <a:pt x="0" y="7120"/>
                    <a:pt x="1044" y="7474"/>
                  </a:cubicBezTo>
                  <a:cubicBezTo>
                    <a:pt x="56" y="7940"/>
                    <a:pt x="56" y="9338"/>
                    <a:pt x="1063" y="9785"/>
                  </a:cubicBezTo>
                  <a:cubicBezTo>
                    <a:pt x="499" y="10261"/>
                    <a:pt x="851" y="11136"/>
                    <a:pt x="1537" y="11136"/>
                  </a:cubicBezTo>
                  <a:cubicBezTo>
                    <a:pt x="1576" y="11136"/>
                    <a:pt x="1617" y="11133"/>
                    <a:pt x="1659" y="11127"/>
                  </a:cubicBezTo>
                  <a:cubicBezTo>
                    <a:pt x="1659" y="10624"/>
                    <a:pt x="1678" y="10102"/>
                    <a:pt x="1734" y="9599"/>
                  </a:cubicBezTo>
                  <a:cubicBezTo>
                    <a:pt x="2423" y="9282"/>
                    <a:pt x="2684" y="8425"/>
                    <a:pt x="2293" y="7791"/>
                  </a:cubicBezTo>
                  <a:cubicBezTo>
                    <a:pt x="2703" y="7735"/>
                    <a:pt x="3057" y="7493"/>
                    <a:pt x="3243" y="7120"/>
                  </a:cubicBezTo>
                  <a:cubicBezTo>
                    <a:pt x="3430" y="6747"/>
                    <a:pt x="3299" y="6281"/>
                    <a:pt x="2964" y="6039"/>
                  </a:cubicBezTo>
                  <a:lnTo>
                    <a:pt x="2964" y="6039"/>
                  </a:lnTo>
                  <a:cubicBezTo>
                    <a:pt x="3157" y="6081"/>
                    <a:pt x="3354" y="6100"/>
                    <a:pt x="3551" y="6100"/>
                  </a:cubicBezTo>
                  <a:cubicBezTo>
                    <a:pt x="3792" y="6100"/>
                    <a:pt x="4033" y="6072"/>
                    <a:pt x="4268" y="6020"/>
                  </a:cubicBezTo>
                  <a:cubicBezTo>
                    <a:pt x="4716" y="5909"/>
                    <a:pt x="5051" y="5536"/>
                    <a:pt x="5107" y="5089"/>
                  </a:cubicBezTo>
                  <a:cubicBezTo>
                    <a:pt x="5342" y="5539"/>
                    <a:pt x="5783" y="5768"/>
                    <a:pt x="6226" y="5768"/>
                  </a:cubicBezTo>
                  <a:cubicBezTo>
                    <a:pt x="6628" y="5768"/>
                    <a:pt x="7031" y="5581"/>
                    <a:pt x="7288" y="5200"/>
                  </a:cubicBezTo>
                  <a:cubicBezTo>
                    <a:pt x="7424" y="5592"/>
                    <a:pt x="7810" y="5860"/>
                    <a:pt x="8217" y="5860"/>
                  </a:cubicBezTo>
                  <a:cubicBezTo>
                    <a:pt x="8255" y="5860"/>
                    <a:pt x="8293" y="5857"/>
                    <a:pt x="8331" y="5853"/>
                  </a:cubicBezTo>
                  <a:cubicBezTo>
                    <a:pt x="8797" y="5797"/>
                    <a:pt x="9189" y="5517"/>
                    <a:pt x="9375" y="5089"/>
                  </a:cubicBezTo>
                  <a:cubicBezTo>
                    <a:pt x="9673" y="5387"/>
                    <a:pt x="10083" y="5554"/>
                    <a:pt x="10494" y="5592"/>
                  </a:cubicBezTo>
                  <a:cubicBezTo>
                    <a:pt x="10512" y="5593"/>
                    <a:pt x="10529" y="5593"/>
                    <a:pt x="10547" y="5593"/>
                  </a:cubicBezTo>
                  <a:cubicBezTo>
                    <a:pt x="10955" y="5593"/>
                    <a:pt x="11324" y="5391"/>
                    <a:pt x="11556" y="5070"/>
                  </a:cubicBezTo>
                  <a:cubicBezTo>
                    <a:pt x="11682" y="5632"/>
                    <a:pt x="12169" y="5962"/>
                    <a:pt x="12664" y="5962"/>
                  </a:cubicBezTo>
                  <a:cubicBezTo>
                    <a:pt x="12972" y="5962"/>
                    <a:pt x="13284" y="5834"/>
                    <a:pt x="13513" y="5554"/>
                  </a:cubicBezTo>
                  <a:lnTo>
                    <a:pt x="13513" y="5554"/>
                  </a:lnTo>
                  <a:cubicBezTo>
                    <a:pt x="13494" y="6225"/>
                    <a:pt x="13979" y="6803"/>
                    <a:pt x="14631" y="6896"/>
                  </a:cubicBezTo>
                  <a:cubicBezTo>
                    <a:pt x="14203" y="7605"/>
                    <a:pt x="14687" y="8537"/>
                    <a:pt x="15507" y="8593"/>
                  </a:cubicBezTo>
                  <a:lnTo>
                    <a:pt x="15563" y="8593"/>
                  </a:lnTo>
                  <a:cubicBezTo>
                    <a:pt x="15563" y="8630"/>
                    <a:pt x="15582" y="8667"/>
                    <a:pt x="15582" y="8704"/>
                  </a:cubicBezTo>
                  <a:cubicBezTo>
                    <a:pt x="15656" y="8555"/>
                    <a:pt x="15768" y="8425"/>
                    <a:pt x="15917" y="8313"/>
                  </a:cubicBezTo>
                  <a:cubicBezTo>
                    <a:pt x="16074" y="8208"/>
                    <a:pt x="16259" y="8150"/>
                    <a:pt x="16451" y="8150"/>
                  </a:cubicBezTo>
                  <a:cubicBezTo>
                    <a:pt x="16533" y="8150"/>
                    <a:pt x="16617" y="8160"/>
                    <a:pt x="16700" y="8182"/>
                  </a:cubicBezTo>
                  <a:cubicBezTo>
                    <a:pt x="17352" y="7679"/>
                    <a:pt x="17147" y="6636"/>
                    <a:pt x="16346" y="6430"/>
                  </a:cubicBezTo>
                  <a:cubicBezTo>
                    <a:pt x="16681" y="6225"/>
                    <a:pt x="16886" y="5871"/>
                    <a:pt x="16905" y="5480"/>
                  </a:cubicBezTo>
                  <a:cubicBezTo>
                    <a:pt x="16905" y="5131"/>
                    <a:pt x="16612" y="4766"/>
                    <a:pt x="16253" y="4766"/>
                  </a:cubicBezTo>
                  <a:cubicBezTo>
                    <a:pt x="16229" y="4766"/>
                    <a:pt x="16203" y="4768"/>
                    <a:pt x="16178" y="4772"/>
                  </a:cubicBezTo>
                  <a:cubicBezTo>
                    <a:pt x="16365" y="4492"/>
                    <a:pt x="16495" y="4175"/>
                    <a:pt x="16570" y="3858"/>
                  </a:cubicBezTo>
                  <a:cubicBezTo>
                    <a:pt x="16644" y="3523"/>
                    <a:pt x="16514" y="3169"/>
                    <a:pt x="16234" y="2964"/>
                  </a:cubicBezTo>
                  <a:cubicBezTo>
                    <a:pt x="16099" y="2891"/>
                    <a:pt x="15952" y="2853"/>
                    <a:pt x="15804" y="2853"/>
                  </a:cubicBezTo>
                  <a:cubicBezTo>
                    <a:pt x="15686" y="2853"/>
                    <a:pt x="15567" y="2877"/>
                    <a:pt x="15451" y="2926"/>
                  </a:cubicBezTo>
                  <a:cubicBezTo>
                    <a:pt x="15544" y="2572"/>
                    <a:pt x="15563" y="2237"/>
                    <a:pt x="15526" y="1883"/>
                  </a:cubicBezTo>
                  <a:cubicBezTo>
                    <a:pt x="15470" y="1529"/>
                    <a:pt x="15209" y="1249"/>
                    <a:pt x="14855" y="1156"/>
                  </a:cubicBezTo>
                  <a:cubicBezTo>
                    <a:pt x="14822" y="1151"/>
                    <a:pt x="14790" y="1149"/>
                    <a:pt x="14758" y="1149"/>
                  </a:cubicBezTo>
                  <a:cubicBezTo>
                    <a:pt x="14427" y="1149"/>
                    <a:pt x="14141" y="1399"/>
                    <a:pt x="13886" y="1603"/>
                  </a:cubicBezTo>
                  <a:cubicBezTo>
                    <a:pt x="13831" y="945"/>
                    <a:pt x="13291" y="564"/>
                    <a:pt x="12747" y="564"/>
                  </a:cubicBezTo>
                  <a:cubicBezTo>
                    <a:pt x="12366" y="564"/>
                    <a:pt x="11983" y="750"/>
                    <a:pt x="11761" y="1156"/>
                  </a:cubicBezTo>
                  <a:cubicBezTo>
                    <a:pt x="11537" y="671"/>
                    <a:pt x="11164" y="187"/>
                    <a:pt x="10643" y="56"/>
                  </a:cubicBezTo>
                  <a:cubicBezTo>
                    <a:pt x="10569" y="38"/>
                    <a:pt x="10494" y="30"/>
                    <a:pt x="10418" y="30"/>
                  </a:cubicBezTo>
                  <a:cubicBezTo>
                    <a:pt x="9937" y="30"/>
                    <a:pt x="9450" y="372"/>
                    <a:pt x="9450" y="839"/>
                  </a:cubicBezTo>
                  <a:cubicBezTo>
                    <a:pt x="9114" y="354"/>
                    <a:pt x="8574" y="38"/>
                    <a:pt x="7996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"/>
            <p:cNvSpPr/>
            <p:nvPr/>
          </p:nvSpPr>
          <p:spPr>
            <a:xfrm>
              <a:off x="3739107" y="2472888"/>
              <a:ext cx="431944" cy="359827"/>
            </a:xfrm>
            <a:custGeom>
              <a:rect b="b" l="l" r="r" t="t"/>
              <a:pathLst>
                <a:path extrusionOk="0" h="13322" w="15992">
                  <a:moveTo>
                    <a:pt x="9916" y="1"/>
                  </a:moveTo>
                  <a:cubicBezTo>
                    <a:pt x="9693" y="327"/>
                    <a:pt x="9327" y="527"/>
                    <a:pt x="8935" y="527"/>
                  </a:cubicBezTo>
                  <a:cubicBezTo>
                    <a:pt x="8902" y="527"/>
                    <a:pt x="8868" y="526"/>
                    <a:pt x="8835" y="523"/>
                  </a:cubicBezTo>
                  <a:cubicBezTo>
                    <a:pt x="8425" y="504"/>
                    <a:pt x="8033" y="318"/>
                    <a:pt x="7735" y="38"/>
                  </a:cubicBezTo>
                  <a:cubicBezTo>
                    <a:pt x="7530" y="448"/>
                    <a:pt x="7139" y="746"/>
                    <a:pt x="6691" y="802"/>
                  </a:cubicBezTo>
                  <a:cubicBezTo>
                    <a:pt x="6662" y="805"/>
                    <a:pt x="6633" y="806"/>
                    <a:pt x="6604" y="806"/>
                  </a:cubicBezTo>
                  <a:cubicBezTo>
                    <a:pt x="6172" y="806"/>
                    <a:pt x="5786" y="550"/>
                    <a:pt x="5629" y="131"/>
                  </a:cubicBezTo>
                  <a:cubicBezTo>
                    <a:pt x="5381" y="512"/>
                    <a:pt x="4982" y="699"/>
                    <a:pt x="4584" y="699"/>
                  </a:cubicBezTo>
                  <a:cubicBezTo>
                    <a:pt x="4143" y="699"/>
                    <a:pt x="3702" y="470"/>
                    <a:pt x="3467" y="20"/>
                  </a:cubicBezTo>
                  <a:cubicBezTo>
                    <a:pt x="3393" y="485"/>
                    <a:pt x="3057" y="858"/>
                    <a:pt x="2628" y="951"/>
                  </a:cubicBezTo>
                  <a:cubicBezTo>
                    <a:pt x="2382" y="1013"/>
                    <a:pt x="2136" y="1041"/>
                    <a:pt x="1893" y="1041"/>
                  </a:cubicBezTo>
                  <a:cubicBezTo>
                    <a:pt x="1694" y="1041"/>
                    <a:pt x="1498" y="1022"/>
                    <a:pt x="1305" y="989"/>
                  </a:cubicBezTo>
                  <a:lnTo>
                    <a:pt x="1305" y="989"/>
                  </a:lnTo>
                  <a:cubicBezTo>
                    <a:pt x="1659" y="1231"/>
                    <a:pt x="1771" y="1678"/>
                    <a:pt x="1603" y="2070"/>
                  </a:cubicBezTo>
                  <a:cubicBezTo>
                    <a:pt x="1398" y="2424"/>
                    <a:pt x="1044" y="2685"/>
                    <a:pt x="634" y="2741"/>
                  </a:cubicBezTo>
                  <a:cubicBezTo>
                    <a:pt x="1044" y="3374"/>
                    <a:pt x="783" y="4232"/>
                    <a:pt x="94" y="4530"/>
                  </a:cubicBezTo>
                  <a:cubicBezTo>
                    <a:pt x="38" y="5052"/>
                    <a:pt x="19" y="5555"/>
                    <a:pt x="19" y="6077"/>
                  </a:cubicBezTo>
                  <a:cubicBezTo>
                    <a:pt x="0" y="8276"/>
                    <a:pt x="504" y="11184"/>
                    <a:pt x="2945" y="12302"/>
                  </a:cubicBezTo>
                  <a:cubicBezTo>
                    <a:pt x="3896" y="12768"/>
                    <a:pt x="4921" y="13066"/>
                    <a:pt x="5983" y="13215"/>
                  </a:cubicBezTo>
                  <a:cubicBezTo>
                    <a:pt x="6443" y="13287"/>
                    <a:pt x="6903" y="13321"/>
                    <a:pt x="7363" y="13321"/>
                  </a:cubicBezTo>
                  <a:cubicBezTo>
                    <a:pt x="7984" y="13321"/>
                    <a:pt x="8605" y="13259"/>
                    <a:pt x="9226" y="13141"/>
                  </a:cubicBezTo>
                  <a:cubicBezTo>
                    <a:pt x="10792" y="12843"/>
                    <a:pt x="12059" y="12153"/>
                    <a:pt x="12842" y="11333"/>
                  </a:cubicBezTo>
                  <a:cubicBezTo>
                    <a:pt x="13625" y="10513"/>
                    <a:pt x="14109" y="9134"/>
                    <a:pt x="14240" y="7493"/>
                  </a:cubicBezTo>
                  <a:cubicBezTo>
                    <a:pt x="14818" y="7177"/>
                    <a:pt x="15302" y="6692"/>
                    <a:pt x="15601" y="6096"/>
                  </a:cubicBezTo>
                  <a:lnTo>
                    <a:pt x="15601" y="6114"/>
                  </a:lnTo>
                  <a:cubicBezTo>
                    <a:pt x="15917" y="5499"/>
                    <a:pt x="15992" y="4791"/>
                    <a:pt x="15843" y="4120"/>
                  </a:cubicBezTo>
                  <a:cubicBezTo>
                    <a:pt x="15768" y="3710"/>
                    <a:pt x="15526" y="3356"/>
                    <a:pt x="15153" y="3169"/>
                  </a:cubicBezTo>
                  <a:cubicBezTo>
                    <a:pt x="15116" y="3151"/>
                    <a:pt x="15079" y="3132"/>
                    <a:pt x="15041" y="3113"/>
                  </a:cubicBezTo>
                  <a:cubicBezTo>
                    <a:pt x="14970" y="3099"/>
                    <a:pt x="14899" y="3092"/>
                    <a:pt x="14828" y="3092"/>
                  </a:cubicBezTo>
                  <a:cubicBezTo>
                    <a:pt x="14623" y="3092"/>
                    <a:pt x="14425" y="3152"/>
                    <a:pt x="14259" y="3263"/>
                  </a:cubicBezTo>
                  <a:cubicBezTo>
                    <a:pt x="14128" y="3356"/>
                    <a:pt x="14016" y="3486"/>
                    <a:pt x="13923" y="3654"/>
                  </a:cubicBezTo>
                  <a:cubicBezTo>
                    <a:pt x="13923" y="3598"/>
                    <a:pt x="13904" y="3561"/>
                    <a:pt x="13904" y="3524"/>
                  </a:cubicBezTo>
                  <a:lnTo>
                    <a:pt x="13867" y="3524"/>
                  </a:lnTo>
                  <a:cubicBezTo>
                    <a:pt x="13028" y="3468"/>
                    <a:pt x="12563" y="2554"/>
                    <a:pt x="12991" y="1846"/>
                  </a:cubicBezTo>
                  <a:cubicBezTo>
                    <a:pt x="12339" y="1734"/>
                    <a:pt x="11854" y="1156"/>
                    <a:pt x="11873" y="504"/>
                  </a:cubicBezTo>
                  <a:lnTo>
                    <a:pt x="11873" y="504"/>
                  </a:lnTo>
                  <a:cubicBezTo>
                    <a:pt x="11639" y="773"/>
                    <a:pt x="11328" y="897"/>
                    <a:pt x="11021" y="897"/>
                  </a:cubicBezTo>
                  <a:cubicBezTo>
                    <a:pt x="10520" y="897"/>
                    <a:pt x="10031" y="567"/>
                    <a:pt x="9916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"/>
            <p:cNvSpPr/>
            <p:nvPr/>
          </p:nvSpPr>
          <p:spPr>
            <a:xfrm>
              <a:off x="3957591" y="2723109"/>
              <a:ext cx="49860" cy="64959"/>
            </a:xfrm>
            <a:custGeom>
              <a:rect b="b" l="l" r="r" t="t"/>
              <a:pathLst>
                <a:path extrusionOk="0" h="2405" w="1846">
                  <a:moveTo>
                    <a:pt x="1790" y="0"/>
                  </a:moveTo>
                  <a:cubicBezTo>
                    <a:pt x="1790" y="2"/>
                    <a:pt x="1790" y="3"/>
                    <a:pt x="1791" y="5"/>
                  </a:cubicBezTo>
                  <a:lnTo>
                    <a:pt x="1791" y="5"/>
                  </a:lnTo>
                  <a:cubicBezTo>
                    <a:pt x="1797" y="3"/>
                    <a:pt x="1802" y="2"/>
                    <a:pt x="1808" y="0"/>
                  </a:cubicBezTo>
                  <a:close/>
                  <a:moveTo>
                    <a:pt x="1791" y="5"/>
                  </a:moveTo>
                  <a:cubicBezTo>
                    <a:pt x="1276" y="156"/>
                    <a:pt x="816" y="452"/>
                    <a:pt x="466" y="876"/>
                  </a:cubicBezTo>
                  <a:cubicBezTo>
                    <a:pt x="112" y="1305"/>
                    <a:pt x="0" y="1883"/>
                    <a:pt x="168" y="2404"/>
                  </a:cubicBezTo>
                  <a:cubicBezTo>
                    <a:pt x="485" y="2330"/>
                    <a:pt x="802" y="2162"/>
                    <a:pt x="1063" y="1938"/>
                  </a:cubicBezTo>
                  <a:cubicBezTo>
                    <a:pt x="1417" y="1622"/>
                    <a:pt x="1678" y="1212"/>
                    <a:pt x="1790" y="746"/>
                  </a:cubicBezTo>
                  <a:cubicBezTo>
                    <a:pt x="1845" y="505"/>
                    <a:pt x="1846" y="246"/>
                    <a:pt x="1791" y="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"/>
            <p:cNvSpPr/>
            <p:nvPr/>
          </p:nvSpPr>
          <p:spPr>
            <a:xfrm>
              <a:off x="3911269" y="2705984"/>
              <a:ext cx="94670" cy="84406"/>
            </a:xfrm>
            <a:custGeom>
              <a:rect b="b" l="l" r="r" t="t"/>
              <a:pathLst>
                <a:path extrusionOk="0" h="3125" w="3505">
                  <a:moveTo>
                    <a:pt x="2815" y="0"/>
                  </a:moveTo>
                  <a:cubicBezTo>
                    <a:pt x="2554" y="19"/>
                    <a:pt x="2293" y="112"/>
                    <a:pt x="2088" y="280"/>
                  </a:cubicBezTo>
                  <a:lnTo>
                    <a:pt x="1305" y="765"/>
                  </a:lnTo>
                  <a:cubicBezTo>
                    <a:pt x="1175" y="820"/>
                    <a:pt x="1044" y="895"/>
                    <a:pt x="914" y="970"/>
                  </a:cubicBezTo>
                  <a:cubicBezTo>
                    <a:pt x="672" y="1100"/>
                    <a:pt x="448" y="1268"/>
                    <a:pt x="262" y="1491"/>
                  </a:cubicBezTo>
                  <a:cubicBezTo>
                    <a:pt x="94" y="1696"/>
                    <a:pt x="1" y="1976"/>
                    <a:pt x="38" y="2256"/>
                  </a:cubicBezTo>
                  <a:cubicBezTo>
                    <a:pt x="94" y="2572"/>
                    <a:pt x="299" y="2833"/>
                    <a:pt x="578" y="2964"/>
                  </a:cubicBezTo>
                  <a:cubicBezTo>
                    <a:pt x="801" y="3068"/>
                    <a:pt x="1035" y="3124"/>
                    <a:pt x="1281" y="3124"/>
                  </a:cubicBezTo>
                  <a:cubicBezTo>
                    <a:pt x="1344" y="3124"/>
                    <a:pt x="1408" y="3121"/>
                    <a:pt x="1473" y="3113"/>
                  </a:cubicBezTo>
                  <a:cubicBezTo>
                    <a:pt x="1604" y="3094"/>
                    <a:pt x="1734" y="3076"/>
                    <a:pt x="1864" y="3038"/>
                  </a:cubicBezTo>
                  <a:cubicBezTo>
                    <a:pt x="1715" y="2517"/>
                    <a:pt x="1827" y="1939"/>
                    <a:pt x="2181" y="1510"/>
                  </a:cubicBezTo>
                  <a:cubicBezTo>
                    <a:pt x="2517" y="1081"/>
                    <a:pt x="2983" y="783"/>
                    <a:pt x="3505" y="634"/>
                  </a:cubicBezTo>
                  <a:cubicBezTo>
                    <a:pt x="3505" y="578"/>
                    <a:pt x="3486" y="541"/>
                    <a:pt x="3467" y="504"/>
                  </a:cubicBezTo>
                  <a:cubicBezTo>
                    <a:pt x="3374" y="224"/>
                    <a:pt x="3113" y="38"/>
                    <a:pt x="2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"/>
            <p:cNvSpPr/>
            <p:nvPr/>
          </p:nvSpPr>
          <p:spPr>
            <a:xfrm>
              <a:off x="3879046" y="2634003"/>
              <a:ext cx="49860" cy="76087"/>
            </a:xfrm>
            <a:custGeom>
              <a:rect b="b" l="l" r="r" t="t"/>
              <a:pathLst>
                <a:path extrusionOk="0" h="2817" w="1846">
                  <a:moveTo>
                    <a:pt x="1604" y="0"/>
                  </a:moveTo>
                  <a:cubicBezTo>
                    <a:pt x="989" y="503"/>
                    <a:pt x="523" y="1137"/>
                    <a:pt x="206" y="1845"/>
                  </a:cubicBezTo>
                  <a:cubicBezTo>
                    <a:pt x="94" y="2106"/>
                    <a:pt x="1" y="2423"/>
                    <a:pt x="169" y="2647"/>
                  </a:cubicBezTo>
                  <a:cubicBezTo>
                    <a:pt x="277" y="2755"/>
                    <a:pt x="424" y="2817"/>
                    <a:pt x="570" y="2817"/>
                  </a:cubicBezTo>
                  <a:cubicBezTo>
                    <a:pt x="650" y="2817"/>
                    <a:pt x="730" y="2798"/>
                    <a:pt x="802" y="2759"/>
                  </a:cubicBezTo>
                  <a:cubicBezTo>
                    <a:pt x="1007" y="2647"/>
                    <a:pt x="1175" y="2498"/>
                    <a:pt x="1287" y="2293"/>
                  </a:cubicBezTo>
                  <a:cubicBezTo>
                    <a:pt x="1715" y="1603"/>
                    <a:pt x="1846" y="783"/>
                    <a:pt x="1660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"/>
            <p:cNvSpPr/>
            <p:nvPr/>
          </p:nvSpPr>
          <p:spPr>
            <a:xfrm>
              <a:off x="3810576" y="2548597"/>
              <a:ext cx="54911" cy="27712"/>
            </a:xfrm>
            <a:custGeom>
              <a:rect b="b" l="l" r="r" t="t"/>
              <a:pathLst>
                <a:path extrusionOk="0" h="1026" w="2033">
                  <a:moveTo>
                    <a:pt x="1486" y="1"/>
                  </a:moveTo>
                  <a:cubicBezTo>
                    <a:pt x="1002" y="1"/>
                    <a:pt x="520" y="154"/>
                    <a:pt x="150" y="460"/>
                  </a:cubicBezTo>
                  <a:cubicBezTo>
                    <a:pt x="1" y="571"/>
                    <a:pt x="1" y="795"/>
                    <a:pt x="113" y="926"/>
                  </a:cubicBezTo>
                  <a:cubicBezTo>
                    <a:pt x="181" y="993"/>
                    <a:pt x="268" y="1026"/>
                    <a:pt x="355" y="1026"/>
                  </a:cubicBezTo>
                  <a:cubicBezTo>
                    <a:pt x="436" y="1026"/>
                    <a:pt x="516" y="998"/>
                    <a:pt x="579" y="944"/>
                  </a:cubicBezTo>
                  <a:lnTo>
                    <a:pt x="597" y="926"/>
                  </a:lnTo>
                  <a:lnTo>
                    <a:pt x="672" y="888"/>
                  </a:lnTo>
                  <a:cubicBezTo>
                    <a:pt x="709" y="870"/>
                    <a:pt x="765" y="832"/>
                    <a:pt x="821" y="814"/>
                  </a:cubicBezTo>
                  <a:lnTo>
                    <a:pt x="896" y="776"/>
                  </a:lnTo>
                  <a:cubicBezTo>
                    <a:pt x="914" y="776"/>
                    <a:pt x="952" y="758"/>
                    <a:pt x="970" y="739"/>
                  </a:cubicBezTo>
                  <a:lnTo>
                    <a:pt x="989" y="739"/>
                  </a:lnTo>
                  <a:lnTo>
                    <a:pt x="1063" y="721"/>
                  </a:lnTo>
                  <a:cubicBezTo>
                    <a:pt x="1119" y="721"/>
                    <a:pt x="1175" y="702"/>
                    <a:pt x="1231" y="683"/>
                  </a:cubicBezTo>
                  <a:cubicBezTo>
                    <a:pt x="1287" y="683"/>
                    <a:pt x="1324" y="683"/>
                    <a:pt x="1380" y="665"/>
                  </a:cubicBezTo>
                  <a:lnTo>
                    <a:pt x="1492" y="665"/>
                  </a:lnTo>
                  <a:cubicBezTo>
                    <a:pt x="1548" y="665"/>
                    <a:pt x="1604" y="665"/>
                    <a:pt x="1660" y="683"/>
                  </a:cubicBezTo>
                  <a:cubicBezTo>
                    <a:pt x="1670" y="684"/>
                    <a:pt x="1681" y="685"/>
                    <a:pt x="1691" y="685"/>
                  </a:cubicBezTo>
                  <a:cubicBezTo>
                    <a:pt x="1865" y="685"/>
                    <a:pt x="2014" y="542"/>
                    <a:pt x="2014" y="366"/>
                  </a:cubicBezTo>
                  <a:cubicBezTo>
                    <a:pt x="2033" y="180"/>
                    <a:pt x="1883" y="31"/>
                    <a:pt x="1697" y="12"/>
                  </a:cubicBezTo>
                  <a:lnTo>
                    <a:pt x="1716" y="12"/>
                  </a:lnTo>
                  <a:cubicBezTo>
                    <a:pt x="1639" y="5"/>
                    <a:pt x="1563" y="1"/>
                    <a:pt x="1486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"/>
            <p:cNvSpPr/>
            <p:nvPr/>
          </p:nvSpPr>
          <p:spPr>
            <a:xfrm>
              <a:off x="3970178" y="2556457"/>
              <a:ext cx="63446" cy="28604"/>
            </a:xfrm>
            <a:custGeom>
              <a:rect b="b" l="l" r="r" t="t"/>
              <a:pathLst>
                <a:path extrusionOk="0" h="1059" w="2349">
                  <a:moveTo>
                    <a:pt x="627" y="1"/>
                  </a:moveTo>
                  <a:cubicBezTo>
                    <a:pt x="517" y="1"/>
                    <a:pt x="408" y="7"/>
                    <a:pt x="299" y="19"/>
                  </a:cubicBezTo>
                  <a:cubicBezTo>
                    <a:pt x="112" y="75"/>
                    <a:pt x="0" y="243"/>
                    <a:pt x="38" y="430"/>
                  </a:cubicBezTo>
                  <a:cubicBezTo>
                    <a:pt x="72" y="585"/>
                    <a:pt x="235" y="692"/>
                    <a:pt x="392" y="692"/>
                  </a:cubicBezTo>
                  <a:cubicBezTo>
                    <a:pt x="404" y="692"/>
                    <a:pt x="417" y="692"/>
                    <a:pt x="429" y="690"/>
                  </a:cubicBezTo>
                  <a:lnTo>
                    <a:pt x="783" y="690"/>
                  </a:lnTo>
                  <a:cubicBezTo>
                    <a:pt x="858" y="690"/>
                    <a:pt x="914" y="690"/>
                    <a:pt x="969" y="709"/>
                  </a:cubicBezTo>
                  <a:lnTo>
                    <a:pt x="1063" y="709"/>
                  </a:lnTo>
                  <a:cubicBezTo>
                    <a:pt x="1032" y="703"/>
                    <a:pt x="1025" y="701"/>
                    <a:pt x="1031" y="701"/>
                  </a:cubicBezTo>
                  <a:cubicBezTo>
                    <a:pt x="1042" y="701"/>
                    <a:pt x="1100" y="709"/>
                    <a:pt x="1100" y="709"/>
                  </a:cubicBezTo>
                  <a:cubicBezTo>
                    <a:pt x="1230" y="746"/>
                    <a:pt x="1361" y="784"/>
                    <a:pt x="1473" y="840"/>
                  </a:cubicBezTo>
                  <a:lnTo>
                    <a:pt x="1547" y="877"/>
                  </a:lnTo>
                  <a:lnTo>
                    <a:pt x="1603" y="895"/>
                  </a:lnTo>
                  <a:cubicBezTo>
                    <a:pt x="1659" y="933"/>
                    <a:pt x="1734" y="970"/>
                    <a:pt x="1790" y="1007"/>
                  </a:cubicBezTo>
                  <a:cubicBezTo>
                    <a:pt x="1844" y="1041"/>
                    <a:pt x="1906" y="1058"/>
                    <a:pt x="1969" y="1058"/>
                  </a:cubicBezTo>
                  <a:cubicBezTo>
                    <a:pt x="2077" y="1058"/>
                    <a:pt x="2185" y="1009"/>
                    <a:pt x="2256" y="914"/>
                  </a:cubicBezTo>
                  <a:cubicBezTo>
                    <a:pt x="2349" y="765"/>
                    <a:pt x="2311" y="560"/>
                    <a:pt x="2162" y="448"/>
                  </a:cubicBezTo>
                  <a:cubicBezTo>
                    <a:pt x="1697" y="153"/>
                    <a:pt x="1167" y="1"/>
                    <a:pt x="627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"/>
            <p:cNvSpPr/>
            <p:nvPr/>
          </p:nvSpPr>
          <p:spPr>
            <a:xfrm>
              <a:off x="3889121" y="4251983"/>
              <a:ext cx="879500" cy="258270"/>
            </a:xfrm>
            <a:custGeom>
              <a:rect b="b" l="l" r="r" t="t"/>
              <a:pathLst>
                <a:path extrusionOk="0" h="9562" w="32562">
                  <a:moveTo>
                    <a:pt x="1548" y="1"/>
                  </a:moveTo>
                  <a:cubicBezTo>
                    <a:pt x="1548" y="1"/>
                    <a:pt x="1" y="2796"/>
                    <a:pt x="1548" y="5555"/>
                  </a:cubicBezTo>
                  <a:lnTo>
                    <a:pt x="6077" y="9562"/>
                  </a:lnTo>
                  <a:lnTo>
                    <a:pt x="32562" y="9562"/>
                  </a:lnTo>
                  <a:lnTo>
                    <a:pt x="32562" y="8872"/>
                  </a:lnTo>
                  <a:lnTo>
                    <a:pt x="6338" y="8872"/>
                  </a:lnTo>
                  <a:lnTo>
                    <a:pt x="1827" y="4977"/>
                  </a:lnTo>
                  <a:cubicBezTo>
                    <a:pt x="1827" y="4977"/>
                    <a:pt x="858" y="2293"/>
                    <a:pt x="2218" y="671"/>
                  </a:cubicBezTo>
                  <a:lnTo>
                    <a:pt x="15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"/>
            <p:cNvSpPr/>
            <p:nvPr/>
          </p:nvSpPr>
          <p:spPr>
            <a:xfrm>
              <a:off x="3930905" y="4236884"/>
              <a:ext cx="837715" cy="158090"/>
            </a:xfrm>
            <a:custGeom>
              <a:rect b="b" l="l" r="r" t="t"/>
              <a:pathLst>
                <a:path extrusionOk="0" h="5853" w="31015">
                  <a:moveTo>
                    <a:pt x="24678" y="0"/>
                  </a:moveTo>
                  <a:lnTo>
                    <a:pt x="1" y="560"/>
                  </a:lnTo>
                  <a:lnTo>
                    <a:pt x="671" y="1230"/>
                  </a:lnTo>
                  <a:lnTo>
                    <a:pt x="5219" y="5853"/>
                  </a:lnTo>
                  <a:lnTo>
                    <a:pt x="31015" y="5853"/>
                  </a:lnTo>
                  <a:lnTo>
                    <a:pt x="246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"/>
            <p:cNvSpPr/>
            <p:nvPr/>
          </p:nvSpPr>
          <p:spPr>
            <a:xfrm>
              <a:off x="3912269" y="4270106"/>
              <a:ext cx="839228" cy="221536"/>
            </a:xfrm>
            <a:custGeom>
              <a:rect b="b" l="l" r="r" t="t"/>
              <a:pathLst>
                <a:path extrusionOk="0" h="8202" w="31071">
                  <a:moveTo>
                    <a:pt x="1361" y="0"/>
                  </a:moveTo>
                  <a:cubicBezTo>
                    <a:pt x="1" y="1622"/>
                    <a:pt x="970" y="4306"/>
                    <a:pt x="970" y="4306"/>
                  </a:cubicBezTo>
                  <a:lnTo>
                    <a:pt x="5481" y="8201"/>
                  </a:lnTo>
                  <a:lnTo>
                    <a:pt x="30884" y="8201"/>
                  </a:lnTo>
                  <a:cubicBezTo>
                    <a:pt x="30027" y="6748"/>
                    <a:pt x="31071" y="4623"/>
                    <a:pt x="31071" y="4623"/>
                  </a:cubicBezTo>
                  <a:lnTo>
                    <a:pt x="5909" y="4623"/>
                  </a:lnTo>
                  <a:lnTo>
                    <a:pt x="1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"/>
            <p:cNvSpPr/>
            <p:nvPr/>
          </p:nvSpPr>
          <p:spPr>
            <a:xfrm>
              <a:off x="3988302" y="4148291"/>
              <a:ext cx="696237" cy="206924"/>
            </a:xfrm>
            <a:custGeom>
              <a:rect b="b" l="l" r="r" t="t"/>
              <a:pathLst>
                <a:path extrusionOk="0" h="7661" w="25777">
                  <a:moveTo>
                    <a:pt x="1025" y="0"/>
                  </a:moveTo>
                  <a:cubicBezTo>
                    <a:pt x="1025" y="0"/>
                    <a:pt x="0" y="1845"/>
                    <a:pt x="746" y="3840"/>
                  </a:cubicBezTo>
                  <a:cubicBezTo>
                    <a:pt x="820" y="4045"/>
                    <a:pt x="914" y="4250"/>
                    <a:pt x="1025" y="4455"/>
                  </a:cubicBezTo>
                  <a:lnTo>
                    <a:pt x="4623" y="7660"/>
                  </a:lnTo>
                  <a:lnTo>
                    <a:pt x="25777" y="7660"/>
                  </a:lnTo>
                  <a:lnTo>
                    <a:pt x="25777" y="7101"/>
                  </a:lnTo>
                  <a:lnTo>
                    <a:pt x="4846" y="7101"/>
                  </a:lnTo>
                  <a:lnTo>
                    <a:pt x="1249" y="3989"/>
                  </a:lnTo>
                  <a:cubicBezTo>
                    <a:pt x="1249" y="3989"/>
                    <a:pt x="466" y="1845"/>
                    <a:pt x="1566" y="559"/>
                  </a:cubicBez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"/>
            <p:cNvSpPr/>
            <p:nvPr/>
          </p:nvSpPr>
          <p:spPr>
            <a:xfrm>
              <a:off x="4015987" y="4148291"/>
              <a:ext cx="668552" cy="114279"/>
            </a:xfrm>
            <a:custGeom>
              <a:rect b="b" l="l" r="r" t="t"/>
              <a:pathLst>
                <a:path extrusionOk="0" h="4231" w="24752">
                  <a:moveTo>
                    <a:pt x="0" y="0"/>
                  </a:moveTo>
                  <a:lnTo>
                    <a:pt x="541" y="559"/>
                  </a:lnTo>
                  <a:lnTo>
                    <a:pt x="4175" y="4231"/>
                  </a:lnTo>
                  <a:lnTo>
                    <a:pt x="24752" y="4231"/>
                  </a:lnTo>
                  <a:lnTo>
                    <a:pt x="201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"/>
            <p:cNvSpPr/>
            <p:nvPr/>
          </p:nvSpPr>
          <p:spPr>
            <a:xfrm>
              <a:off x="4000888" y="4163390"/>
              <a:ext cx="670064" cy="176726"/>
            </a:xfrm>
            <a:custGeom>
              <a:rect b="b" l="l" r="r" t="t"/>
              <a:pathLst>
                <a:path extrusionOk="0" h="6543" w="24808">
                  <a:moveTo>
                    <a:pt x="1100" y="0"/>
                  </a:moveTo>
                  <a:cubicBezTo>
                    <a:pt x="0" y="1286"/>
                    <a:pt x="783" y="3430"/>
                    <a:pt x="783" y="3430"/>
                  </a:cubicBezTo>
                  <a:lnTo>
                    <a:pt x="4380" y="6542"/>
                  </a:lnTo>
                  <a:lnTo>
                    <a:pt x="24659" y="6542"/>
                  </a:lnTo>
                  <a:cubicBezTo>
                    <a:pt x="24398" y="6039"/>
                    <a:pt x="24323" y="5480"/>
                    <a:pt x="24435" y="4921"/>
                  </a:cubicBezTo>
                  <a:cubicBezTo>
                    <a:pt x="24491" y="4492"/>
                    <a:pt x="24621" y="4082"/>
                    <a:pt x="24808" y="3672"/>
                  </a:cubicBezTo>
                  <a:lnTo>
                    <a:pt x="4734" y="3672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"/>
            <p:cNvSpPr/>
            <p:nvPr/>
          </p:nvSpPr>
          <p:spPr>
            <a:xfrm>
              <a:off x="4438855" y="4280667"/>
              <a:ext cx="138480" cy="148555"/>
            </a:xfrm>
            <a:custGeom>
              <a:rect b="b" l="l" r="r" t="t"/>
              <a:pathLst>
                <a:path extrusionOk="0" h="5500" w="5127">
                  <a:moveTo>
                    <a:pt x="1" y="1"/>
                  </a:moveTo>
                  <a:cubicBezTo>
                    <a:pt x="839" y="1250"/>
                    <a:pt x="1324" y="5499"/>
                    <a:pt x="1324" y="5499"/>
                  </a:cubicBezTo>
                  <a:cubicBezTo>
                    <a:pt x="1920" y="4977"/>
                    <a:pt x="2423" y="4381"/>
                    <a:pt x="2852" y="3729"/>
                  </a:cubicBezTo>
                  <a:cubicBezTo>
                    <a:pt x="3449" y="4232"/>
                    <a:pt x="3970" y="4828"/>
                    <a:pt x="4380" y="5499"/>
                  </a:cubicBezTo>
                  <a:cubicBezTo>
                    <a:pt x="5126" y="3132"/>
                    <a:pt x="3728" y="1"/>
                    <a:pt x="37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"/>
            <p:cNvSpPr/>
            <p:nvPr/>
          </p:nvSpPr>
          <p:spPr>
            <a:xfrm>
              <a:off x="4329627" y="4073258"/>
              <a:ext cx="189286" cy="167030"/>
            </a:xfrm>
            <a:custGeom>
              <a:rect b="b" l="l" r="r" t="t"/>
              <a:pathLst>
                <a:path extrusionOk="0" h="6184" w="7008">
                  <a:moveTo>
                    <a:pt x="298" y="1"/>
                  </a:moveTo>
                  <a:lnTo>
                    <a:pt x="37" y="2387"/>
                  </a:lnTo>
                  <a:cubicBezTo>
                    <a:pt x="19" y="2517"/>
                    <a:pt x="0" y="2648"/>
                    <a:pt x="0" y="2797"/>
                  </a:cubicBezTo>
                  <a:cubicBezTo>
                    <a:pt x="0" y="2964"/>
                    <a:pt x="19" y="3114"/>
                    <a:pt x="75" y="3281"/>
                  </a:cubicBezTo>
                  <a:cubicBezTo>
                    <a:pt x="205" y="3561"/>
                    <a:pt x="391" y="3822"/>
                    <a:pt x="634" y="4008"/>
                  </a:cubicBezTo>
                  <a:lnTo>
                    <a:pt x="2274" y="5555"/>
                  </a:lnTo>
                  <a:cubicBezTo>
                    <a:pt x="2460" y="5760"/>
                    <a:pt x="2665" y="5909"/>
                    <a:pt x="2908" y="6040"/>
                  </a:cubicBezTo>
                  <a:cubicBezTo>
                    <a:pt x="3162" y="6139"/>
                    <a:pt x="3437" y="6184"/>
                    <a:pt x="3710" y="6184"/>
                  </a:cubicBezTo>
                  <a:cubicBezTo>
                    <a:pt x="3797" y="6184"/>
                    <a:pt x="3884" y="6179"/>
                    <a:pt x="3970" y="6170"/>
                  </a:cubicBezTo>
                  <a:cubicBezTo>
                    <a:pt x="4771" y="6133"/>
                    <a:pt x="5554" y="6058"/>
                    <a:pt x="6337" y="5947"/>
                  </a:cubicBezTo>
                  <a:cubicBezTo>
                    <a:pt x="6542" y="5947"/>
                    <a:pt x="6728" y="5853"/>
                    <a:pt x="6878" y="5723"/>
                  </a:cubicBezTo>
                  <a:cubicBezTo>
                    <a:pt x="6989" y="5536"/>
                    <a:pt x="7008" y="5331"/>
                    <a:pt x="6971" y="5145"/>
                  </a:cubicBezTo>
                  <a:cubicBezTo>
                    <a:pt x="6803" y="4288"/>
                    <a:pt x="6449" y="3486"/>
                    <a:pt x="5964" y="2778"/>
                  </a:cubicBezTo>
                  <a:lnTo>
                    <a:pt x="5946" y="2797"/>
                  </a:lnTo>
                  <a:cubicBezTo>
                    <a:pt x="5778" y="2536"/>
                    <a:pt x="5591" y="2275"/>
                    <a:pt x="5405" y="1995"/>
                  </a:cubicBezTo>
                  <a:cubicBezTo>
                    <a:pt x="5032" y="1436"/>
                    <a:pt x="4641" y="877"/>
                    <a:pt x="4250" y="318"/>
                  </a:cubicBezTo>
                  <a:cubicBezTo>
                    <a:pt x="4231" y="299"/>
                    <a:pt x="4231" y="299"/>
                    <a:pt x="4231" y="281"/>
                  </a:cubicBezTo>
                  <a:cubicBezTo>
                    <a:pt x="3746" y="373"/>
                    <a:pt x="3256" y="419"/>
                    <a:pt x="2767" y="419"/>
                  </a:cubicBezTo>
                  <a:cubicBezTo>
                    <a:pt x="1977" y="419"/>
                    <a:pt x="1188" y="299"/>
                    <a:pt x="429" y="57"/>
                  </a:cubicBezTo>
                  <a:lnTo>
                    <a:pt x="373" y="20"/>
                  </a:lnTo>
                  <a:cubicBezTo>
                    <a:pt x="354" y="20"/>
                    <a:pt x="317" y="1"/>
                    <a:pt x="2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"/>
            <p:cNvSpPr/>
            <p:nvPr/>
          </p:nvSpPr>
          <p:spPr>
            <a:xfrm>
              <a:off x="4242007" y="3664002"/>
              <a:ext cx="220537" cy="267129"/>
            </a:xfrm>
            <a:custGeom>
              <a:rect b="b" l="l" r="r" t="t"/>
              <a:pathLst>
                <a:path extrusionOk="0" h="9890" w="8165">
                  <a:moveTo>
                    <a:pt x="4437" y="0"/>
                  </a:moveTo>
                  <a:cubicBezTo>
                    <a:pt x="3225" y="1994"/>
                    <a:pt x="1734" y="3821"/>
                    <a:pt x="1" y="5386"/>
                  </a:cubicBezTo>
                  <a:cubicBezTo>
                    <a:pt x="784" y="6002"/>
                    <a:pt x="1548" y="6617"/>
                    <a:pt x="2293" y="7232"/>
                  </a:cubicBezTo>
                  <a:cubicBezTo>
                    <a:pt x="2405" y="7325"/>
                    <a:pt x="2498" y="7418"/>
                    <a:pt x="2573" y="7511"/>
                  </a:cubicBezTo>
                  <a:cubicBezTo>
                    <a:pt x="2666" y="7660"/>
                    <a:pt x="2703" y="7828"/>
                    <a:pt x="2722" y="7977"/>
                  </a:cubicBezTo>
                  <a:cubicBezTo>
                    <a:pt x="2853" y="8611"/>
                    <a:pt x="2946" y="9245"/>
                    <a:pt x="3039" y="9878"/>
                  </a:cubicBezTo>
                  <a:cubicBezTo>
                    <a:pt x="3361" y="9886"/>
                    <a:pt x="3683" y="9889"/>
                    <a:pt x="4006" y="9889"/>
                  </a:cubicBezTo>
                  <a:cubicBezTo>
                    <a:pt x="5328" y="9889"/>
                    <a:pt x="6656" y="9827"/>
                    <a:pt x="7959" y="9692"/>
                  </a:cubicBezTo>
                  <a:cubicBezTo>
                    <a:pt x="8127" y="8089"/>
                    <a:pt x="8165" y="6468"/>
                    <a:pt x="8109" y="4846"/>
                  </a:cubicBezTo>
                  <a:lnTo>
                    <a:pt x="8109" y="4827"/>
                  </a:lnTo>
                  <a:cubicBezTo>
                    <a:pt x="8071" y="4175"/>
                    <a:pt x="7997" y="3467"/>
                    <a:pt x="7661" y="2908"/>
                  </a:cubicBezTo>
                  <a:cubicBezTo>
                    <a:pt x="7400" y="2516"/>
                    <a:pt x="7065" y="2162"/>
                    <a:pt x="6692" y="1864"/>
                  </a:cubicBezTo>
                  <a:cubicBezTo>
                    <a:pt x="5947" y="1249"/>
                    <a:pt x="5201" y="615"/>
                    <a:pt x="4437" y="0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"/>
            <p:cNvSpPr/>
            <p:nvPr/>
          </p:nvSpPr>
          <p:spPr>
            <a:xfrm>
              <a:off x="4324063" y="3925270"/>
              <a:ext cx="132943" cy="158819"/>
            </a:xfrm>
            <a:custGeom>
              <a:rect b="b" l="l" r="r" t="t"/>
              <a:pathLst>
                <a:path extrusionOk="0" h="5880" w="4922">
                  <a:moveTo>
                    <a:pt x="4921" y="0"/>
                  </a:moveTo>
                  <a:lnTo>
                    <a:pt x="4921" y="0"/>
                  </a:lnTo>
                  <a:cubicBezTo>
                    <a:pt x="3659" y="131"/>
                    <a:pt x="2373" y="205"/>
                    <a:pt x="1092" y="205"/>
                  </a:cubicBezTo>
                  <a:cubicBezTo>
                    <a:pt x="728" y="205"/>
                    <a:pt x="364" y="199"/>
                    <a:pt x="1" y="187"/>
                  </a:cubicBezTo>
                  <a:lnTo>
                    <a:pt x="1" y="187"/>
                  </a:lnTo>
                  <a:cubicBezTo>
                    <a:pt x="281" y="1939"/>
                    <a:pt x="467" y="3709"/>
                    <a:pt x="579" y="5499"/>
                  </a:cubicBezTo>
                  <a:lnTo>
                    <a:pt x="635" y="5517"/>
                  </a:lnTo>
                  <a:cubicBezTo>
                    <a:pt x="1394" y="5759"/>
                    <a:pt x="2183" y="5880"/>
                    <a:pt x="2973" y="5880"/>
                  </a:cubicBezTo>
                  <a:cubicBezTo>
                    <a:pt x="3462" y="5880"/>
                    <a:pt x="3952" y="5834"/>
                    <a:pt x="4437" y="5741"/>
                  </a:cubicBezTo>
                  <a:lnTo>
                    <a:pt x="4456" y="5741"/>
                  </a:lnTo>
                  <a:cubicBezTo>
                    <a:pt x="4549" y="3821"/>
                    <a:pt x="4772" y="1920"/>
                    <a:pt x="4921" y="0"/>
                  </a:cubicBezTo>
                  <a:close/>
                </a:path>
              </a:pathLst>
            </a:custGeom>
            <a:solidFill>
              <a:srgbClr val="FFFA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"/>
            <p:cNvSpPr/>
            <p:nvPr/>
          </p:nvSpPr>
          <p:spPr>
            <a:xfrm>
              <a:off x="3690273" y="3491813"/>
              <a:ext cx="680139" cy="490394"/>
            </a:xfrm>
            <a:custGeom>
              <a:rect b="b" l="l" r="r" t="t"/>
              <a:pathLst>
                <a:path extrusionOk="0" h="18156" w="25181">
                  <a:moveTo>
                    <a:pt x="18713" y="1"/>
                  </a:moveTo>
                  <a:cubicBezTo>
                    <a:pt x="15503" y="1222"/>
                    <a:pt x="12378" y="1631"/>
                    <a:pt x="9631" y="1631"/>
                  </a:cubicBezTo>
                  <a:cubicBezTo>
                    <a:pt x="5296" y="1631"/>
                    <a:pt x="1905" y="613"/>
                    <a:pt x="616" y="168"/>
                  </a:cubicBezTo>
                  <a:cubicBezTo>
                    <a:pt x="131" y="5853"/>
                    <a:pt x="0" y="11575"/>
                    <a:pt x="243" y="17278"/>
                  </a:cubicBezTo>
                  <a:cubicBezTo>
                    <a:pt x="709" y="17390"/>
                    <a:pt x="1193" y="17502"/>
                    <a:pt x="1678" y="17614"/>
                  </a:cubicBezTo>
                  <a:cubicBezTo>
                    <a:pt x="3492" y="17970"/>
                    <a:pt x="5324" y="18156"/>
                    <a:pt x="7189" y="18156"/>
                  </a:cubicBezTo>
                  <a:cubicBezTo>
                    <a:pt x="7278" y="18156"/>
                    <a:pt x="7367" y="18155"/>
                    <a:pt x="7456" y="18154"/>
                  </a:cubicBezTo>
                  <a:cubicBezTo>
                    <a:pt x="8052" y="18154"/>
                    <a:pt x="8649" y="18136"/>
                    <a:pt x="9245" y="18080"/>
                  </a:cubicBezTo>
                  <a:cubicBezTo>
                    <a:pt x="9804" y="14837"/>
                    <a:pt x="10456" y="11612"/>
                    <a:pt x="11202" y="8407"/>
                  </a:cubicBezTo>
                  <a:cubicBezTo>
                    <a:pt x="14072" y="9655"/>
                    <a:pt x="16924" y="10979"/>
                    <a:pt x="19757" y="12358"/>
                  </a:cubicBezTo>
                  <a:cubicBezTo>
                    <a:pt x="19981" y="12172"/>
                    <a:pt x="20204" y="11967"/>
                    <a:pt x="20428" y="11761"/>
                  </a:cubicBezTo>
                  <a:cubicBezTo>
                    <a:pt x="22161" y="10196"/>
                    <a:pt x="23652" y="8388"/>
                    <a:pt x="24864" y="6375"/>
                  </a:cubicBezTo>
                  <a:cubicBezTo>
                    <a:pt x="24976" y="6207"/>
                    <a:pt x="25069" y="6040"/>
                    <a:pt x="25181" y="5853"/>
                  </a:cubicBezTo>
                  <a:lnTo>
                    <a:pt x="187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"/>
            <p:cNvSpPr/>
            <p:nvPr/>
          </p:nvSpPr>
          <p:spPr>
            <a:xfrm>
              <a:off x="3735083" y="3967540"/>
              <a:ext cx="156577" cy="207113"/>
            </a:xfrm>
            <a:custGeom>
              <a:rect b="b" l="l" r="r" t="t"/>
              <a:pathLst>
                <a:path extrusionOk="0" h="7668" w="5797">
                  <a:moveTo>
                    <a:pt x="0" y="1"/>
                  </a:moveTo>
                  <a:cubicBezTo>
                    <a:pt x="93" y="2517"/>
                    <a:pt x="187" y="5033"/>
                    <a:pt x="317" y="7568"/>
                  </a:cubicBezTo>
                  <a:cubicBezTo>
                    <a:pt x="649" y="7640"/>
                    <a:pt x="982" y="7668"/>
                    <a:pt x="1314" y="7668"/>
                  </a:cubicBezTo>
                  <a:cubicBezTo>
                    <a:pt x="1410" y="7668"/>
                    <a:pt x="1507" y="7665"/>
                    <a:pt x="1603" y="7661"/>
                  </a:cubicBezTo>
                  <a:cubicBezTo>
                    <a:pt x="2703" y="7605"/>
                    <a:pt x="3802" y="7475"/>
                    <a:pt x="4902" y="7288"/>
                  </a:cubicBezTo>
                  <a:cubicBezTo>
                    <a:pt x="5126" y="5033"/>
                    <a:pt x="5424" y="2778"/>
                    <a:pt x="5797" y="560"/>
                  </a:cubicBezTo>
                  <a:cubicBezTo>
                    <a:pt x="3840" y="560"/>
                    <a:pt x="1920" y="374"/>
                    <a:pt x="19" y="1"/>
                  </a:cubicBez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"/>
            <p:cNvSpPr/>
            <p:nvPr/>
          </p:nvSpPr>
          <p:spPr>
            <a:xfrm>
              <a:off x="3664101" y="4312404"/>
              <a:ext cx="207923" cy="154794"/>
            </a:xfrm>
            <a:custGeom>
              <a:rect b="b" l="l" r="r" t="t"/>
              <a:pathLst>
                <a:path extrusionOk="0" h="5731" w="7698">
                  <a:moveTo>
                    <a:pt x="7064" y="0"/>
                  </a:moveTo>
                  <a:cubicBezTo>
                    <a:pt x="6278" y="378"/>
                    <a:pt x="5418" y="572"/>
                    <a:pt x="4554" y="572"/>
                  </a:cubicBezTo>
                  <a:cubicBezTo>
                    <a:pt x="4353" y="572"/>
                    <a:pt x="4152" y="562"/>
                    <a:pt x="3952" y="541"/>
                  </a:cubicBezTo>
                  <a:cubicBezTo>
                    <a:pt x="3728" y="522"/>
                    <a:pt x="3504" y="466"/>
                    <a:pt x="3299" y="373"/>
                  </a:cubicBezTo>
                  <a:cubicBezTo>
                    <a:pt x="2162" y="1659"/>
                    <a:pt x="1174" y="3057"/>
                    <a:pt x="317" y="4529"/>
                  </a:cubicBezTo>
                  <a:cubicBezTo>
                    <a:pt x="149" y="4827"/>
                    <a:pt x="0" y="5219"/>
                    <a:pt x="205" y="5498"/>
                  </a:cubicBezTo>
                  <a:cubicBezTo>
                    <a:pt x="364" y="5641"/>
                    <a:pt x="577" y="5730"/>
                    <a:pt x="787" y="5730"/>
                  </a:cubicBezTo>
                  <a:cubicBezTo>
                    <a:pt x="823" y="5730"/>
                    <a:pt x="859" y="5728"/>
                    <a:pt x="895" y="5722"/>
                  </a:cubicBezTo>
                  <a:cubicBezTo>
                    <a:pt x="1033" y="5727"/>
                    <a:pt x="1170" y="5730"/>
                    <a:pt x="1307" y="5730"/>
                  </a:cubicBezTo>
                  <a:cubicBezTo>
                    <a:pt x="3158" y="5730"/>
                    <a:pt x="4966" y="5262"/>
                    <a:pt x="6580" y="4343"/>
                  </a:cubicBezTo>
                  <a:cubicBezTo>
                    <a:pt x="7288" y="4045"/>
                    <a:pt x="7698" y="3299"/>
                    <a:pt x="7567" y="2535"/>
                  </a:cubicBezTo>
                  <a:cubicBezTo>
                    <a:pt x="7530" y="1696"/>
                    <a:pt x="7381" y="876"/>
                    <a:pt x="7101" y="75"/>
                  </a:cubicBezTo>
                  <a:cubicBezTo>
                    <a:pt x="7083" y="56"/>
                    <a:pt x="7083" y="19"/>
                    <a:pt x="70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"/>
            <p:cNvSpPr/>
            <p:nvPr/>
          </p:nvSpPr>
          <p:spPr>
            <a:xfrm>
              <a:off x="3743645" y="4164389"/>
              <a:ext cx="123868" cy="163492"/>
            </a:xfrm>
            <a:custGeom>
              <a:rect b="b" l="l" r="r" t="t"/>
              <a:pathLst>
                <a:path extrusionOk="0" h="6053" w="4586">
                  <a:moveTo>
                    <a:pt x="4585" y="0"/>
                  </a:moveTo>
                  <a:lnTo>
                    <a:pt x="4585" y="0"/>
                  </a:lnTo>
                  <a:cubicBezTo>
                    <a:pt x="3485" y="187"/>
                    <a:pt x="2386" y="317"/>
                    <a:pt x="1286" y="355"/>
                  </a:cubicBezTo>
                  <a:cubicBezTo>
                    <a:pt x="1150" y="366"/>
                    <a:pt x="1015" y="373"/>
                    <a:pt x="879" y="373"/>
                  </a:cubicBezTo>
                  <a:cubicBezTo>
                    <a:pt x="586" y="373"/>
                    <a:pt x="293" y="344"/>
                    <a:pt x="0" y="280"/>
                  </a:cubicBezTo>
                  <a:lnTo>
                    <a:pt x="0" y="280"/>
                  </a:lnTo>
                  <a:cubicBezTo>
                    <a:pt x="112" y="2144"/>
                    <a:pt x="224" y="3989"/>
                    <a:pt x="354" y="5834"/>
                  </a:cubicBezTo>
                  <a:lnTo>
                    <a:pt x="354" y="5853"/>
                  </a:lnTo>
                  <a:cubicBezTo>
                    <a:pt x="559" y="5946"/>
                    <a:pt x="783" y="6002"/>
                    <a:pt x="1007" y="6021"/>
                  </a:cubicBezTo>
                  <a:cubicBezTo>
                    <a:pt x="1207" y="6042"/>
                    <a:pt x="1408" y="6052"/>
                    <a:pt x="1609" y="6052"/>
                  </a:cubicBezTo>
                  <a:cubicBezTo>
                    <a:pt x="2473" y="6052"/>
                    <a:pt x="3333" y="5858"/>
                    <a:pt x="4119" y="5480"/>
                  </a:cubicBezTo>
                  <a:lnTo>
                    <a:pt x="4156" y="5461"/>
                  </a:lnTo>
                  <a:cubicBezTo>
                    <a:pt x="4268" y="3635"/>
                    <a:pt x="4399" y="1808"/>
                    <a:pt x="4585" y="0"/>
                  </a:cubicBezTo>
                  <a:close/>
                </a:path>
              </a:pathLst>
            </a:custGeom>
            <a:solidFill>
              <a:srgbClr val="FFFAF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"/>
            <p:cNvSpPr/>
            <p:nvPr/>
          </p:nvSpPr>
          <p:spPr>
            <a:xfrm>
              <a:off x="3715933" y="3505912"/>
              <a:ext cx="20933" cy="457144"/>
            </a:xfrm>
            <a:custGeom>
              <a:rect b="b" l="l" r="r" t="t"/>
              <a:pathLst>
                <a:path extrusionOk="0" h="16925" w="775">
                  <a:moveTo>
                    <a:pt x="667" y="1"/>
                  </a:moveTo>
                  <a:cubicBezTo>
                    <a:pt x="611" y="1"/>
                    <a:pt x="551" y="38"/>
                    <a:pt x="541" y="112"/>
                  </a:cubicBezTo>
                  <a:cubicBezTo>
                    <a:pt x="281" y="2274"/>
                    <a:pt x="131" y="4437"/>
                    <a:pt x="76" y="6617"/>
                  </a:cubicBezTo>
                  <a:cubicBezTo>
                    <a:pt x="1" y="8779"/>
                    <a:pt x="20" y="10960"/>
                    <a:pt x="131" y="13159"/>
                  </a:cubicBezTo>
                  <a:cubicBezTo>
                    <a:pt x="187" y="14371"/>
                    <a:pt x="281" y="15601"/>
                    <a:pt x="392" y="16812"/>
                  </a:cubicBezTo>
                  <a:cubicBezTo>
                    <a:pt x="402" y="16887"/>
                    <a:pt x="462" y="16924"/>
                    <a:pt x="521" y="16924"/>
                  </a:cubicBezTo>
                  <a:cubicBezTo>
                    <a:pt x="579" y="16924"/>
                    <a:pt x="635" y="16887"/>
                    <a:pt x="635" y="16812"/>
                  </a:cubicBezTo>
                  <a:cubicBezTo>
                    <a:pt x="430" y="14650"/>
                    <a:pt x="299" y="12488"/>
                    <a:pt x="262" y="10308"/>
                  </a:cubicBezTo>
                  <a:cubicBezTo>
                    <a:pt x="225" y="8127"/>
                    <a:pt x="299" y="5946"/>
                    <a:pt x="448" y="3766"/>
                  </a:cubicBezTo>
                  <a:lnTo>
                    <a:pt x="430" y="3766"/>
                  </a:lnTo>
                  <a:cubicBezTo>
                    <a:pt x="523" y="2554"/>
                    <a:pt x="635" y="1324"/>
                    <a:pt x="765" y="112"/>
                  </a:cubicBezTo>
                  <a:cubicBezTo>
                    <a:pt x="774" y="38"/>
                    <a:pt x="723" y="1"/>
                    <a:pt x="667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"/>
            <p:cNvSpPr/>
            <p:nvPr/>
          </p:nvSpPr>
          <p:spPr>
            <a:xfrm>
              <a:off x="4175724" y="3497080"/>
              <a:ext cx="172459" cy="166922"/>
            </a:xfrm>
            <a:custGeom>
              <a:rect b="b" l="l" r="r" t="t"/>
              <a:pathLst>
                <a:path extrusionOk="0" h="6180" w="6385">
                  <a:moveTo>
                    <a:pt x="168" y="0"/>
                  </a:moveTo>
                  <a:cubicBezTo>
                    <a:pt x="83" y="0"/>
                    <a:pt x="1" y="110"/>
                    <a:pt x="88" y="197"/>
                  </a:cubicBezTo>
                  <a:lnTo>
                    <a:pt x="4803" y="4819"/>
                  </a:lnTo>
                  <a:lnTo>
                    <a:pt x="6145" y="6143"/>
                  </a:lnTo>
                  <a:cubicBezTo>
                    <a:pt x="6172" y="6169"/>
                    <a:pt x="6200" y="6180"/>
                    <a:pt x="6227" y="6180"/>
                  </a:cubicBezTo>
                  <a:cubicBezTo>
                    <a:pt x="6314" y="6180"/>
                    <a:pt x="6384" y="6065"/>
                    <a:pt x="6313" y="5994"/>
                  </a:cubicBezTo>
                  <a:lnTo>
                    <a:pt x="6294" y="5994"/>
                  </a:lnTo>
                  <a:lnTo>
                    <a:pt x="1579" y="1353"/>
                  </a:lnTo>
                  <a:lnTo>
                    <a:pt x="237" y="29"/>
                  </a:lnTo>
                  <a:cubicBezTo>
                    <a:pt x="216" y="9"/>
                    <a:pt x="192" y="0"/>
                    <a:pt x="168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"/>
            <p:cNvSpPr/>
            <p:nvPr/>
          </p:nvSpPr>
          <p:spPr>
            <a:xfrm>
              <a:off x="3997350" y="2606804"/>
              <a:ext cx="20176" cy="32763"/>
            </a:xfrm>
            <a:custGeom>
              <a:rect b="b" l="l" r="r" t="t"/>
              <a:pathLst>
                <a:path extrusionOk="0" h="1213" w="747">
                  <a:moveTo>
                    <a:pt x="374" y="1"/>
                  </a:moveTo>
                  <a:cubicBezTo>
                    <a:pt x="187" y="1"/>
                    <a:pt x="19" y="262"/>
                    <a:pt x="1" y="597"/>
                  </a:cubicBezTo>
                  <a:cubicBezTo>
                    <a:pt x="1" y="933"/>
                    <a:pt x="150" y="1212"/>
                    <a:pt x="355" y="1212"/>
                  </a:cubicBezTo>
                  <a:cubicBezTo>
                    <a:pt x="560" y="1212"/>
                    <a:pt x="728" y="951"/>
                    <a:pt x="728" y="616"/>
                  </a:cubicBezTo>
                  <a:cubicBezTo>
                    <a:pt x="746" y="280"/>
                    <a:pt x="579" y="1"/>
                    <a:pt x="374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"/>
            <p:cNvSpPr/>
            <p:nvPr/>
          </p:nvSpPr>
          <p:spPr>
            <a:xfrm>
              <a:off x="3827214" y="2610828"/>
              <a:ext cx="20149" cy="32790"/>
            </a:xfrm>
            <a:custGeom>
              <a:rect b="b" l="l" r="r" t="t"/>
              <a:pathLst>
                <a:path extrusionOk="0" h="1214" w="746">
                  <a:moveTo>
                    <a:pt x="391" y="1"/>
                  </a:moveTo>
                  <a:cubicBezTo>
                    <a:pt x="186" y="1"/>
                    <a:pt x="19" y="262"/>
                    <a:pt x="0" y="597"/>
                  </a:cubicBezTo>
                  <a:cubicBezTo>
                    <a:pt x="0" y="933"/>
                    <a:pt x="149" y="1212"/>
                    <a:pt x="354" y="1212"/>
                  </a:cubicBezTo>
                  <a:cubicBezTo>
                    <a:pt x="361" y="1213"/>
                    <a:pt x="367" y="1213"/>
                    <a:pt x="374" y="1213"/>
                  </a:cubicBezTo>
                  <a:cubicBezTo>
                    <a:pt x="570" y="1213"/>
                    <a:pt x="727" y="941"/>
                    <a:pt x="727" y="616"/>
                  </a:cubicBezTo>
                  <a:cubicBezTo>
                    <a:pt x="746" y="280"/>
                    <a:pt x="578" y="19"/>
                    <a:pt x="391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4"/>
          <p:cNvSpPr txBox="1"/>
          <p:nvPr>
            <p:ph idx="2" type="title"/>
          </p:nvPr>
        </p:nvSpPr>
        <p:spPr>
          <a:xfrm>
            <a:off x="461000" y="246425"/>
            <a:ext cx="2539500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ARRIVAL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406" name="Google Shape;1406;p4"/>
          <p:cNvSpPr txBox="1"/>
          <p:nvPr>
            <p:ph idx="4294967295" type="subTitle"/>
          </p:nvPr>
        </p:nvSpPr>
        <p:spPr>
          <a:xfrm>
            <a:off x="3138375" y="90625"/>
            <a:ext cx="5844600" cy="47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Student arrival begins at 7:45am (unless student is enrolled in ESS). After 8:00 am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, students receive a tardy pass.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Kinder and TK students 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typically 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enter through the Kinder Gate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, p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rimary students enter through the main entrance/gate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 and u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pper grade students (4-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5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) enter through the 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4th/5th 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gate (staff parking lot)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The school frontage road is for drop off only (</a:t>
            </a:r>
            <a:r>
              <a:rPr b="1" i="0" lang="en" sz="1500" u="sng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no parking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)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Parking is available on El Paso and neighboring streets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No student drop off in the staff parking lot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Parents can walk students to class in the morning but need to be off campus by 8:05am. If you are volunteering, please check in to the office and get a badge. Volunteers must check-in with an ID  through Ident-A-Kid.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Breakfast is free for all students</a:t>
            </a:r>
            <a:r>
              <a:rPr b="1" lang="en" sz="1500">
                <a:latin typeface="Outfit"/>
                <a:ea typeface="Outfit"/>
                <a:cs typeface="Outfit"/>
                <a:sym typeface="Outfit"/>
              </a:rPr>
              <a:t> and served before 8:00 am or during recess break. </a:t>
            </a: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Students not getting breakfast can walk straight to class </a:t>
            </a:r>
            <a:endParaRPr b="1" i="0" sz="1500" u="none" cap="none" strike="noStrike">
              <a:solidFill>
                <a:schemeClr val="lt1"/>
              </a:solidFill>
              <a:latin typeface="Outfit"/>
              <a:ea typeface="Outfit"/>
              <a:cs typeface="Outfit"/>
              <a:sym typeface="Outfit"/>
            </a:endParaRPr>
          </a:p>
          <a:p>
            <a:pPr indent="-3238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Outfit"/>
              <a:buChar char="●"/>
            </a:pPr>
            <a:r>
              <a:rPr b="1" i="0" lang="en" sz="1500" u="none" cap="none" strike="noStrik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rPr>
              <a:t>Staff members will be available daily to help all students find their classrooms</a:t>
            </a:r>
            <a:endParaRPr i="0" sz="15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407" name="Google Shape;1407;p4"/>
          <p:cNvGrpSpPr/>
          <p:nvPr/>
        </p:nvGrpSpPr>
        <p:grpSpPr>
          <a:xfrm>
            <a:off x="585654" y="3360131"/>
            <a:ext cx="1178914" cy="1806180"/>
            <a:chOff x="2236225" y="1876228"/>
            <a:chExt cx="1454372" cy="2064442"/>
          </a:xfrm>
        </p:grpSpPr>
        <p:sp>
          <p:nvSpPr>
            <p:cNvPr id="1408" name="Google Shape;1408;p4"/>
            <p:cNvSpPr/>
            <p:nvPr/>
          </p:nvSpPr>
          <p:spPr>
            <a:xfrm>
              <a:off x="2242669" y="1876228"/>
              <a:ext cx="1447928" cy="1824554"/>
            </a:xfrm>
            <a:custGeom>
              <a:rect b="b" l="l" r="r" t="t"/>
              <a:pathLst>
                <a:path extrusionOk="0" h="150634" w="119540">
                  <a:moveTo>
                    <a:pt x="61551" y="1"/>
                  </a:moveTo>
                  <a:cubicBezTo>
                    <a:pt x="55420" y="1"/>
                    <a:pt x="47578" y="2110"/>
                    <a:pt x="38961" y="7819"/>
                  </a:cubicBezTo>
                  <a:cubicBezTo>
                    <a:pt x="30052" y="13603"/>
                    <a:pt x="26728" y="21980"/>
                    <a:pt x="25132" y="29426"/>
                  </a:cubicBezTo>
                  <a:cubicBezTo>
                    <a:pt x="23935" y="35144"/>
                    <a:pt x="23802" y="40329"/>
                    <a:pt x="23071" y="43255"/>
                  </a:cubicBezTo>
                  <a:cubicBezTo>
                    <a:pt x="21276" y="49970"/>
                    <a:pt x="14561" y="48972"/>
                    <a:pt x="10306" y="57549"/>
                  </a:cubicBezTo>
                  <a:cubicBezTo>
                    <a:pt x="6051" y="66192"/>
                    <a:pt x="12832" y="70646"/>
                    <a:pt x="12832" y="76696"/>
                  </a:cubicBezTo>
                  <a:cubicBezTo>
                    <a:pt x="12832" y="82680"/>
                    <a:pt x="2128" y="83544"/>
                    <a:pt x="1065" y="97838"/>
                  </a:cubicBezTo>
                  <a:cubicBezTo>
                    <a:pt x="1" y="112132"/>
                    <a:pt x="7713" y="115789"/>
                    <a:pt x="13032" y="119977"/>
                  </a:cubicBezTo>
                  <a:cubicBezTo>
                    <a:pt x="18284" y="124166"/>
                    <a:pt x="14494" y="137064"/>
                    <a:pt x="27060" y="141784"/>
                  </a:cubicBezTo>
                  <a:cubicBezTo>
                    <a:pt x="29895" y="142828"/>
                    <a:pt x="32364" y="143227"/>
                    <a:pt x="34576" y="143227"/>
                  </a:cubicBezTo>
                  <a:cubicBezTo>
                    <a:pt x="41680" y="143227"/>
                    <a:pt x="46120" y="139117"/>
                    <a:pt x="51431" y="139117"/>
                  </a:cubicBezTo>
                  <a:cubicBezTo>
                    <a:pt x="51834" y="139117"/>
                    <a:pt x="52242" y="139140"/>
                    <a:pt x="52657" y="139191"/>
                  </a:cubicBezTo>
                  <a:cubicBezTo>
                    <a:pt x="60302" y="140122"/>
                    <a:pt x="61233" y="150228"/>
                    <a:pt x="72668" y="150627"/>
                  </a:cubicBezTo>
                  <a:cubicBezTo>
                    <a:pt x="72835" y="150631"/>
                    <a:pt x="72998" y="150634"/>
                    <a:pt x="73160" y="150634"/>
                  </a:cubicBezTo>
                  <a:cubicBezTo>
                    <a:pt x="84163" y="150634"/>
                    <a:pt x="83983" y="139590"/>
                    <a:pt x="93877" y="135069"/>
                  </a:cubicBezTo>
                  <a:cubicBezTo>
                    <a:pt x="103982" y="130415"/>
                    <a:pt x="103384" y="125097"/>
                    <a:pt x="104581" y="115722"/>
                  </a:cubicBezTo>
                  <a:cubicBezTo>
                    <a:pt x="105778" y="106348"/>
                    <a:pt x="111362" y="108875"/>
                    <a:pt x="115285" y="100165"/>
                  </a:cubicBezTo>
                  <a:cubicBezTo>
                    <a:pt x="119207" y="91456"/>
                    <a:pt x="119540" y="82547"/>
                    <a:pt x="112227" y="75566"/>
                  </a:cubicBezTo>
                  <a:cubicBezTo>
                    <a:pt x="104913" y="68652"/>
                    <a:pt x="104847" y="65327"/>
                    <a:pt x="103650" y="55754"/>
                  </a:cubicBezTo>
                  <a:cubicBezTo>
                    <a:pt x="102453" y="46246"/>
                    <a:pt x="95938" y="43388"/>
                    <a:pt x="92481" y="38667"/>
                  </a:cubicBezTo>
                  <a:cubicBezTo>
                    <a:pt x="89954" y="35144"/>
                    <a:pt x="90686" y="25969"/>
                    <a:pt x="89289" y="17725"/>
                  </a:cubicBezTo>
                  <a:cubicBezTo>
                    <a:pt x="88824" y="14932"/>
                    <a:pt x="88026" y="12207"/>
                    <a:pt x="86763" y="9680"/>
                  </a:cubicBezTo>
                  <a:cubicBezTo>
                    <a:pt x="83843" y="4119"/>
                    <a:pt x="79357" y="3012"/>
                    <a:pt x="76248" y="3012"/>
                  </a:cubicBezTo>
                  <a:cubicBezTo>
                    <a:pt x="74190" y="3012"/>
                    <a:pt x="72735" y="3497"/>
                    <a:pt x="72735" y="3497"/>
                  </a:cubicBezTo>
                  <a:cubicBezTo>
                    <a:pt x="70536" y="1449"/>
                    <a:pt x="66630" y="1"/>
                    <a:pt x="61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4"/>
            <p:cNvSpPr/>
            <p:nvPr/>
          </p:nvSpPr>
          <p:spPr>
            <a:xfrm>
              <a:off x="2617939" y="3456679"/>
              <a:ext cx="558883" cy="483991"/>
            </a:xfrm>
            <a:custGeom>
              <a:rect b="b" l="l" r="r" t="t"/>
              <a:pathLst>
                <a:path extrusionOk="0" h="39958" w="46141">
                  <a:moveTo>
                    <a:pt x="44612" y="1"/>
                  </a:moveTo>
                  <a:lnTo>
                    <a:pt x="4654" y="2660"/>
                  </a:lnTo>
                  <a:cubicBezTo>
                    <a:pt x="4189" y="3990"/>
                    <a:pt x="3857" y="5320"/>
                    <a:pt x="3524" y="6649"/>
                  </a:cubicBezTo>
                  <a:cubicBezTo>
                    <a:pt x="3125" y="8444"/>
                    <a:pt x="2793" y="10505"/>
                    <a:pt x="2394" y="12699"/>
                  </a:cubicBezTo>
                  <a:cubicBezTo>
                    <a:pt x="2195" y="14162"/>
                    <a:pt x="1995" y="15625"/>
                    <a:pt x="1796" y="17154"/>
                  </a:cubicBezTo>
                  <a:cubicBezTo>
                    <a:pt x="998" y="22938"/>
                    <a:pt x="399" y="28988"/>
                    <a:pt x="1" y="33442"/>
                  </a:cubicBezTo>
                  <a:lnTo>
                    <a:pt x="12766" y="38096"/>
                  </a:lnTo>
                  <a:lnTo>
                    <a:pt x="17087" y="25132"/>
                  </a:lnTo>
                  <a:lnTo>
                    <a:pt x="20877" y="24733"/>
                  </a:lnTo>
                  <a:cubicBezTo>
                    <a:pt x="24666" y="24401"/>
                    <a:pt x="30251" y="21941"/>
                    <a:pt x="30251" y="21941"/>
                  </a:cubicBezTo>
                  <a:lnTo>
                    <a:pt x="33841" y="39958"/>
                  </a:lnTo>
                  <a:lnTo>
                    <a:pt x="40290" y="39958"/>
                  </a:lnTo>
                  <a:lnTo>
                    <a:pt x="45609" y="39226"/>
                  </a:lnTo>
                  <a:cubicBezTo>
                    <a:pt x="46074" y="32711"/>
                    <a:pt x="46141" y="26196"/>
                    <a:pt x="45875" y="19680"/>
                  </a:cubicBezTo>
                  <a:cubicBezTo>
                    <a:pt x="45808" y="16622"/>
                    <a:pt x="45609" y="13763"/>
                    <a:pt x="45476" y="11170"/>
                  </a:cubicBezTo>
                  <a:cubicBezTo>
                    <a:pt x="45409" y="9508"/>
                    <a:pt x="45276" y="7846"/>
                    <a:pt x="45144" y="6516"/>
                  </a:cubicBezTo>
                  <a:cubicBezTo>
                    <a:pt x="44878" y="2527"/>
                    <a:pt x="44612" y="1"/>
                    <a:pt x="446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4"/>
            <p:cNvSpPr/>
            <p:nvPr/>
          </p:nvSpPr>
          <p:spPr>
            <a:xfrm>
              <a:off x="2487487" y="2721269"/>
              <a:ext cx="637796" cy="736246"/>
            </a:xfrm>
            <a:custGeom>
              <a:rect b="b" l="l" r="r" t="t"/>
              <a:pathLst>
                <a:path extrusionOk="0" h="60784" w="52656">
                  <a:moveTo>
                    <a:pt x="33558" y="0"/>
                  </a:moveTo>
                  <a:cubicBezTo>
                    <a:pt x="27759" y="0"/>
                    <a:pt x="21370" y="399"/>
                    <a:pt x="16156" y="1412"/>
                  </a:cubicBezTo>
                  <a:cubicBezTo>
                    <a:pt x="4588" y="3739"/>
                    <a:pt x="200" y="5401"/>
                    <a:pt x="67" y="15573"/>
                  </a:cubicBezTo>
                  <a:cubicBezTo>
                    <a:pt x="0" y="25745"/>
                    <a:pt x="532" y="46754"/>
                    <a:pt x="1662" y="51740"/>
                  </a:cubicBezTo>
                  <a:cubicBezTo>
                    <a:pt x="2784" y="56622"/>
                    <a:pt x="8617" y="60783"/>
                    <a:pt x="24292" y="60783"/>
                  </a:cubicBezTo>
                  <a:cubicBezTo>
                    <a:pt x="24416" y="60783"/>
                    <a:pt x="24541" y="60783"/>
                    <a:pt x="24666" y="60782"/>
                  </a:cubicBezTo>
                  <a:cubicBezTo>
                    <a:pt x="40556" y="60649"/>
                    <a:pt x="41819" y="58389"/>
                    <a:pt x="41819" y="58389"/>
                  </a:cubicBezTo>
                  <a:lnTo>
                    <a:pt x="52523" y="10121"/>
                  </a:lnTo>
                  <a:cubicBezTo>
                    <a:pt x="52523" y="10121"/>
                    <a:pt x="52656" y="2941"/>
                    <a:pt x="48999" y="1412"/>
                  </a:cubicBezTo>
                  <a:cubicBezTo>
                    <a:pt x="46945" y="605"/>
                    <a:pt x="40699" y="0"/>
                    <a:pt x="335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4"/>
            <p:cNvSpPr/>
            <p:nvPr/>
          </p:nvSpPr>
          <p:spPr>
            <a:xfrm>
              <a:off x="3369277" y="2002562"/>
              <a:ext cx="285891" cy="310625"/>
            </a:xfrm>
            <a:custGeom>
              <a:rect b="b" l="l" r="r" t="t"/>
              <a:pathLst>
                <a:path extrusionOk="0" h="25645" w="23603">
                  <a:moveTo>
                    <a:pt x="11223" y="1"/>
                  </a:moveTo>
                  <a:cubicBezTo>
                    <a:pt x="8624" y="1"/>
                    <a:pt x="6516" y="12215"/>
                    <a:pt x="6516" y="12215"/>
                  </a:cubicBezTo>
                  <a:lnTo>
                    <a:pt x="5519" y="11084"/>
                  </a:lnTo>
                  <a:cubicBezTo>
                    <a:pt x="4577" y="10017"/>
                    <a:pt x="3695" y="5988"/>
                    <a:pt x="2089" y="5988"/>
                  </a:cubicBezTo>
                  <a:cubicBezTo>
                    <a:pt x="1994" y="5988"/>
                    <a:pt x="1896" y="6002"/>
                    <a:pt x="1796" y="6032"/>
                  </a:cubicBezTo>
                  <a:cubicBezTo>
                    <a:pt x="1" y="6563"/>
                    <a:pt x="1197" y="11882"/>
                    <a:pt x="2195" y="13943"/>
                  </a:cubicBezTo>
                  <a:cubicBezTo>
                    <a:pt x="3192" y="16071"/>
                    <a:pt x="6317" y="18930"/>
                    <a:pt x="6317" y="18930"/>
                  </a:cubicBezTo>
                  <a:lnTo>
                    <a:pt x="7247" y="25644"/>
                  </a:lnTo>
                  <a:lnTo>
                    <a:pt x="12234" y="25113"/>
                  </a:lnTo>
                  <a:lnTo>
                    <a:pt x="12034" y="19461"/>
                  </a:lnTo>
                  <a:lnTo>
                    <a:pt x="12034" y="19461"/>
                  </a:lnTo>
                  <a:cubicBezTo>
                    <a:pt x="12034" y="19461"/>
                    <a:pt x="12258" y="19553"/>
                    <a:pt x="12658" y="19553"/>
                  </a:cubicBezTo>
                  <a:cubicBezTo>
                    <a:pt x="13281" y="19553"/>
                    <a:pt x="14329" y="19331"/>
                    <a:pt x="15624" y="18198"/>
                  </a:cubicBezTo>
                  <a:cubicBezTo>
                    <a:pt x="17752" y="16337"/>
                    <a:pt x="23603" y="8691"/>
                    <a:pt x="22007" y="6829"/>
                  </a:cubicBezTo>
                  <a:cubicBezTo>
                    <a:pt x="21811" y="6601"/>
                    <a:pt x="21551" y="6501"/>
                    <a:pt x="21245" y="6501"/>
                  </a:cubicBezTo>
                  <a:cubicBezTo>
                    <a:pt x="19063" y="6501"/>
                    <a:pt x="14561" y="11616"/>
                    <a:pt x="14561" y="11616"/>
                  </a:cubicBezTo>
                  <a:cubicBezTo>
                    <a:pt x="14561" y="11616"/>
                    <a:pt x="18949" y="4237"/>
                    <a:pt x="17286" y="2840"/>
                  </a:cubicBezTo>
                  <a:cubicBezTo>
                    <a:pt x="17164" y="2728"/>
                    <a:pt x="17020" y="2676"/>
                    <a:pt x="16859" y="2676"/>
                  </a:cubicBezTo>
                  <a:cubicBezTo>
                    <a:pt x="14924" y="2676"/>
                    <a:pt x="10505" y="10154"/>
                    <a:pt x="10505" y="10154"/>
                  </a:cubicBezTo>
                  <a:cubicBezTo>
                    <a:pt x="10505" y="10154"/>
                    <a:pt x="14295" y="979"/>
                    <a:pt x="11502" y="48"/>
                  </a:cubicBezTo>
                  <a:cubicBezTo>
                    <a:pt x="11409" y="16"/>
                    <a:pt x="11316" y="1"/>
                    <a:pt x="11223" y="1"/>
                  </a:cubicBezTo>
                  <a:close/>
                </a:path>
              </a:pathLst>
            </a:custGeom>
            <a:solidFill>
              <a:srgbClr val="FCC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4"/>
            <p:cNvSpPr/>
            <p:nvPr/>
          </p:nvSpPr>
          <p:spPr>
            <a:xfrm>
              <a:off x="3036692" y="2287109"/>
              <a:ext cx="567737" cy="730032"/>
            </a:xfrm>
            <a:custGeom>
              <a:rect b="b" l="l" r="r" t="t"/>
              <a:pathLst>
                <a:path extrusionOk="0" h="60271" w="46872">
                  <a:moveTo>
                    <a:pt x="37176" y="1"/>
                  </a:moveTo>
                  <a:cubicBezTo>
                    <a:pt x="32440" y="1"/>
                    <a:pt x="28256" y="1753"/>
                    <a:pt x="28256" y="1753"/>
                  </a:cubicBezTo>
                  <a:cubicBezTo>
                    <a:pt x="28256" y="1753"/>
                    <a:pt x="31248" y="13521"/>
                    <a:pt x="23669" y="27948"/>
                  </a:cubicBezTo>
                  <a:cubicBezTo>
                    <a:pt x="20810" y="33466"/>
                    <a:pt x="16023" y="37788"/>
                    <a:pt x="10239" y="40048"/>
                  </a:cubicBezTo>
                  <a:cubicBezTo>
                    <a:pt x="6981" y="41378"/>
                    <a:pt x="3524" y="42109"/>
                    <a:pt x="0" y="42242"/>
                  </a:cubicBezTo>
                  <a:lnTo>
                    <a:pt x="1330" y="60260"/>
                  </a:lnTo>
                  <a:cubicBezTo>
                    <a:pt x="1330" y="60260"/>
                    <a:pt x="1581" y="60270"/>
                    <a:pt x="2044" y="60270"/>
                  </a:cubicBezTo>
                  <a:cubicBezTo>
                    <a:pt x="6039" y="60270"/>
                    <a:pt x="25842" y="59469"/>
                    <a:pt x="36567" y="44037"/>
                  </a:cubicBezTo>
                  <a:cubicBezTo>
                    <a:pt x="41819" y="36658"/>
                    <a:pt x="44346" y="28081"/>
                    <a:pt x="45542" y="20768"/>
                  </a:cubicBezTo>
                  <a:cubicBezTo>
                    <a:pt x="46540" y="15117"/>
                    <a:pt x="46872" y="9333"/>
                    <a:pt x="46540" y="3615"/>
                  </a:cubicBezTo>
                  <a:cubicBezTo>
                    <a:pt x="43941" y="827"/>
                    <a:pt x="40428" y="1"/>
                    <a:pt x="371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4"/>
            <p:cNvSpPr/>
            <p:nvPr/>
          </p:nvSpPr>
          <p:spPr>
            <a:xfrm>
              <a:off x="2366689" y="3378566"/>
              <a:ext cx="216632" cy="244975"/>
            </a:xfrm>
            <a:custGeom>
              <a:rect b="b" l="l" r="r" t="t"/>
              <a:pathLst>
                <a:path extrusionOk="0" h="20225" w="17885">
                  <a:moveTo>
                    <a:pt x="6316" y="1"/>
                  </a:moveTo>
                  <a:lnTo>
                    <a:pt x="67" y="4123"/>
                  </a:lnTo>
                  <a:lnTo>
                    <a:pt x="2593" y="8843"/>
                  </a:lnTo>
                  <a:cubicBezTo>
                    <a:pt x="2593" y="8843"/>
                    <a:pt x="0" y="11303"/>
                    <a:pt x="67" y="12766"/>
                  </a:cubicBezTo>
                  <a:cubicBezTo>
                    <a:pt x="196" y="14255"/>
                    <a:pt x="2345" y="20225"/>
                    <a:pt x="4976" y="20225"/>
                  </a:cubicBezTo>
                  <a:cubicBezTo>
                    <a:pt x="5046" y="20225"/>
                    <a:pt x="5116" y="20221"/>
                    <a:pt x="5186" y="20212"/>
                  </a:cubicBezTo>
                  <a:cubicBezTo>
                    <a:pt x="7912" y="19880"/>
                    <a:pt x="8510" y="17087"/>
                    <a:pt x="8510" y="17087"/>
                  </a:cubicBezTo>
                  <a:cubicBezTo>
                    <a:pt x="8942" y="17855"/>
                    <a:pt x="9755" y="18277"/>
                    <a:pt x="10599" y="18277"/>
                  </a:cubicBezTo>
                  <a:cubicBezTo>
                    <a:pt x="10925" y="18277"/>
                    <a:pt x="11254" y="18214"/>
                    <a:pt x="11569" y="18085"/>
                  </a:cubicBezTo>
                  <a:cubicBezTo>
                    <a:pt x="13497" y="17220"/>
                    <a:pt x="12832" y="13763"/>
                    <a:pt x="12832" y="13763"/>
                  </a:cubicBezTo>
                  <a:lnTo>
                    <a:pt x="12832" y="13763"/>
                  </a:lnTo>
                  <a:cubicBezTo>
                    <a:pt x="13379" y="14310"/>
                    <a:pt x="14113" y="14618"/>
                    <a:pt x="14848" y="14618"/>
                  </a:cubicBezTo>
                  <a:cubicBezTo>
                    <a:pt x="15273" y="14618"/>
                    <a:pt x="15699" y="14514"/>
                    <a:pt x="16090" y="14295"/>
                  </a:cubicBezTo>
                  <a:cubicBezTo>
                    <a:pt x="17885" y="13231"/>
                    <a:pt x="16289" y="10239"/>
                    <a:pt x="14561" y="7846"/>
                  </a:cubicBezTo>
                  <a:cubicBezTo>
                    <a:pt x="13552" y="6354"/>
                    <a:pt x="11761" y="6060"/>
                    <a:pt x="10508" y="6060"/>
                  </a:cubicBezTo>
                  <a:cubicBezTo>
                    <a:pt x="9695" y="6060"/>
                    <a:pt x="9109" y="6184"/>
                    <a:pt x="9109" y="6184"/>
                  </a:cubicBezTo>
                  <a:lnTo>
                    <a:pt x="6316" y="1"/>
                  </a:lnTo>
                  <a:close/>
                </a:path>
              </a:pathLst>
            </a:custGeom>
            <a:solidFill>
              <a:srgbClr val="FCC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"/>
            <p:cNvSpPr/>
            <p:nvPr/>
          </p:nvSpPr>
          <p:spPr>
            <a:xfrm>
              <a:off x="2994008" y="2794731"/>
              <a:ext cx="173148" cy="330986"/>
            </a:xfrm>
            <a:custGeom>
              <a:rect b="b" l="l" r="r" t="t"/>
              <a:pathLst>
                <a:path extrusionOk="0" h="27326" w="14295">
                  <a:moveTo>
                    <a:pt x="1" y="1"/>
                  </a:moveTo>
                  <a:cubicBezTo>
                    <a:pt x="1" y="1"/>
                    <a:pt x="4655" y="17154"/>
                    <a:pt x="8378" y="22672"/>
                  </a:cubicBezTo>
                  <a:cubicBezTo>
                    <a:pt x="9641" y="24534"/>
                    <a:pt x="11902" y="26063"/>
                    <a:pt x="14295" y="27326"/>
                  </a:cubicBezTo>
                  <a:cubicBezTo>
                    <a:pt x="13697" y="24334"/>
                    <a:pt x="13032" y="21409"/>
                    <a:pt x="12367" y="18949"/>
                  </a:cubicBezTo>
                  <a:cubicBezTo>
                    <a:pt x="8644" y="4854"/>
                    <a:pt x="6051" y="67"/>
                    <a:pt x="6051" y="67"/>
                  </a:cubicBezTo>
                  <a:cubicBezTo>
                    <a:pt x="5154" y="127"/>
                    <a:pt x="4244" y="160"/>
                    <a:pt x="3333" y="160"/>
                  </a:cubicBezTo>
                  <a:cubicBezTo>
                    <a:pt x="2217" y="160"/>
                    <a:pt x="1099" y="111"/>
                    <a:pt x="1" y="1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4"/>
            <p:cNvSpPr/>
            <p:nvPr/>
          </p:nvSpPr>
          <p:spPr>
            <a:xfrm>
              <a:off x="2784622" y="2590171"/>
              <a:ext cx="161917" cy="220505"/>
            </a:xfrm>
            <a:custGeom>
              <a:rect b="b" l="l" r="r" t="t"/>
              <a:pathLst>
                <a:path extrusionOk="0" h="17754" w="13365">
                  <a:moveTo>
                    <a:pt x="3059" y="1"/>
                  </a:moveTo>
                  <a:lnTo>
                    <a:pt x="3059" y="1"/>
                  </a:lnTo>
                  <a:cubicBezTo>
                    <a:pt x="3325" y="2860"/>
                    <a:pt x="3192" y="5719"/>
                    <a:pt x="2594" y="8577"/>
                  </a:cubicBezTo>
                  <a:cubicBezTo>
                    <a:pt x="2261" y="10572"/>
                    <a:pt x="1331" y="12500"/>
                    <a:pt x="1" y="14029"/>
                  </a:cubicBezTo>
                  <a:cubicBezTo>
                    <a:pt x="1" y="14029"/>
                    <a:pt x="3923" y="17686"/>
                    <a:pt x="7979" y="17752"/>
                  </a:cubicBezTo>
                  <a:cubicBezTo>
                    <a:pt x="8049" y="17753"/>
                    <a:pt x="8118" y="17754"/>
                    <a:pt x="8186" y="17754"/>
                  </a:cubicBezTo>
                  <a:cubicBezTo>
                    <a:pt x="12143" y="17754"/>
                    <a:pt x="13364" y="15891"/>
                    <a:pt x="13364" y="15891"/>
                  </a:cubicBezTo>
                  <a:lnTo>
                    <a:pt x="13231" y="12899"/>
                  </a:lnTo>
                  <a:lnTo>
                    <a:pt x="12699" y="2993"/>
                  </a:lnTo>
                  <a:lnTo>
                    <a:pt x="3059" y="1"/>
                  </a:lnTo>
                  <a:close/>
                </a:path>
              </a:pathLst>
            </a:custGeom>
            <a:solidFill>
              <a:srgbClr val="FCC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4"/>
            <p:cNvSpPr/>
            <p:nvPr/>
          </p:nvSpPr>
          <p:spPr>
            <a:xfrm>
              <a:off x="2620361" y="2760114"/>
              <a:ext cx="601555" cy="833619"/>
            </a:xfrm>
            <a:custGeom>
              <a:rect b="b" l="l" r="r" t="t"/>
              <a:pathLst>
                <a:path extrusionOk="0" h="68823" w="49664">
                  <a:moveTo>
                    <a:pt x="13563" y="0"/>
                  </a:moveTo>
                  <a:cubicBezTo>
                    <a:pt x="12632" y="997"/>
                    <a:pt x="11502" y="1862"/>
                    <a:pt x="10305" y="2593"/>
                  </a:cubicBezTo>
                  <a:cubicBezTo>
                    <a:pt x="11369" y="7513"/>
                    <a:pt x="12965" y="16156"/>
                    <a:pt x="12632" y="21541"/>
                  </a:cubicBezTo>
                  <a:cubicBezTo>
                    <a:pt x="12300" y="27325"/>
                    <a:pt x="7912" y="32311"/>
                    <a:pt x="4322" y="35037"/>
                  </a:cubicBezTo>
                  <a:cubicBezTo>
                    <a:pt x="3790" y="40223"/>
                    <a:pt x="3125" y="46472"/>
                    <a:pt x="2526" y="50329"/>
                  </a:cubicBezTo>
                  <a:cubicBezTo>
                    <a:pt x="1263" y="57841"/>
                    <a:pt x="0" y="62229"/>
                    <a:pt x="0" y="62229"/>
                  </a:cubicBezTo>
                  <a:cubicBezTo>
                    <a:pt x="6768" y="66507"/>
                    <a:pt x="14579" y="68823"/>
                    <a:pt x="22549" y="68823"/>
                  </a:cubicBezTo>
                  <a:cubicBezTo>
                    <a:pt x="22878" y="68823"/>
                    <a:pt x="23206" y="68819"/>
                    <a:pt x="23536" y="68811"/>
                  </a:cubicBezTo>
                  <a:cubicBezTo>
                    <a:pt x="37497" y="68479"/>
                    <a:pt x="46938" y="63758"/>
                    <a:pt x="49664" y="60767"/>
                  </a:cubicBezTo>
                  <a:cubicBezTo>
                    <a:pt x="49664" y="60767"/>
                    <a:pt x="47869" y="43946"/>
                    <a:pt x="45143" y="30117"/>
                  </a:cubicBezTo>
                  <a:cubicBezTo>
                    <a:pt x="42750" y="28921"/>
                    <a:pt x="40489" y="27392"/>
                    <a:pt x="39226" y="25464"/>
                  </a:cubicBezTo>
                  <a:cubicBezTo>
                    <a:pt x="35503" y="19945"/>
                    <a:pt x="30849" y="2792"/>
                    <a:pt x="30849" y="2792"/>
                  </a:cubicBezTo>
                  <a:cubicBezTo>
                    <a:pt x="29519" y="2593"/>
                    <a:pt x="28189" y="2261"/>
                    <a:pt x="26926" y="1862"/>
                  </a:cubicBezTo>
                  <a:cubicBezTo>
                    <a:pt x="26926" y="1862"/>
                    <a:pt x="25705" y="3725"/>
                    <a:pt x="21748" y="3725"/>
                  </a:cubicBezTo>
                  <a:cubicBezTo>
                    <a:pt x="21680" y="3725"/>
                    <a:pt x="21611" y="3724"/>
                    <a:pt x="21541" y="3723"/>
                  </a:cubicBezTo>
                  <a:cubicBezTo>
                    <a:pt x="17485" y="3657"/>
                    <a:pt x="13563" y="0"/>
                    <a:pt x="135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4"/>
            <p:cNvSpPr/>
            <p:nvPr/>
          </p:nvSpPr>
          <p:spPr>
            <a:xfrm>
              <a:off x="2654179" y="2791509"/>
              <a:ext cx="123220" cy="393002"/>
            </a:xfrm>
            <a:custGeom>
              <a:rect b="b" l="l" r="r" t="t"/>
              <a:pathLst>
                <a:path extrusionOk="0" h="32446" w="10173">
                  <a:moveTo>
                    <a:pt x="7513" y="1"/>
                  </a:moveTo>
                  <a:cubicBezTo>
                    <a:pt x="5120" y="1397"/>
                    <a:pt x="2660" y="2527"/>
                    <a:pt x="0" y="3392"/>
                  </a:cubicBezTo>
                  <a:cubicBezTo>
                    <a:pt x="0" y="3392"/>
                    <a:pt x="3059" y="14694"/>
                    <a:pt x="2261" y="23536"/>
                  </a:cubicBezTo>
                  <a:cubicBezTo>
                    <a:pt x="2261" y="23536"/>
                    <a:pt x="1928" y="27525"/>
                    <a:pt x="1463" y="32445"/>
                  </a:cubicBezTo>
                  <a:cubicBezTo>
                    <a:pt x="5120" y="29786"/>
                    <a:pt x="9508" y="24733"/>
                    <a:pt x="9840" y="18949"/>
                  </a:cubicBezTo>
                  <a:cubicBezTo>
                    <a:pt x="10173" y="13564"/>
                    <a:pt x="8510" y="4921"/>
                    <a:pt x="7513" y="1"/>
                  </a:cubicBezTo>
                  <a:close/>
                </a:path>
              </a:pathLst>
            </a:custGeom>
            <a:solidFill>
              <a:srgbClr val="009A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"/>
            <p:cNvSpPr/>
            <p:nvPr/>
          </p:nvSpPr>
          <p:spPr>
            <a:xfrm>
              <a:off x="2236225" y="2832583"/>
              <a:ext cx="453395" cy="639419"/>
            </a:xfrm>
            <a:custGeom>
              <a:rect b="b" l="l" r="r" t="t"/>
              <a:pathLst>
                <a:path extrusionOk="0" h="52790" w="37432">
                  <a:moveTo>
                    <a:pt x="34839" y="1"/>
                  </a:moveTo>
                  <a:cubicBezTo>
                    <a:pt x="32046" y="931"/>
                    <a:pt x="29055" y="1729"/>
                    <a:pt x="26129" y="2527"/>
                  </a:cubicBezTo>
                  <a:cubicBezTo>
                    <a:pt x="18883" y="4389"/>
                    <a:pt x="4322" y="10904"/>
                    <a:pt x="2128" y="27990"/>
                  </a:cubicBezTo>
                  <a:cubicBezTo>
                    <a:pt x="1" y="45077"/>
                    <a:pt x="4921" y="52789"/>
                    <a:pt x="4921" y="52789"/>
                  </a:cubicBezTo>
                  <a:cubicBezTo>
                    <a:pt x="4921" y="52789"/>
                    <a:pt x="15891" y="50462"/>
                    <a:pt x="20478" y="45476"/>
                  </a:cubicBezTo>
                  <a:cubicBezTo>
                    <a:pt x="20478" y="45476"/>
                    <a:pt x="16755" y="38761"/>
                    <a:pt x="17885" y="32644"/>
                  </a:cubicBezTo>
                  <a:cubicBezTo>
                    <a:pt x="19016" y="26528"/>
                    <a:pt x="26528" y="21807"/>
                    <a:pt x="30118" y="20079"/>
                  </a:cubicBezTo>
                  <a:cubicBezTo>
                    <a:pt x="32246" y="19082"/>
                    <a:pt x="34506" y="18284"/>
                    <a:pt x="36767" y="17685"/>
                  </a:cubicBezTo>
                  <a:cubicBezTo>
                    <a:pt x="37432" y="9907"/>
                    <a:pt x="34839" y="1"/>
                    <a:pt x="348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"/>
            <p:cNvSpPr/>
            <p:nvPr/>
          </p:nvSpPr>
          <p:spPr>
            <a:xfrm>
              <a:off x="2639850" y="2049849"/>
              <a:ext cx="594082" cy="618828"/>
            </a:xfrm>
            <a:custGeom>
              <a:rect b="b" l="l" r="r" t="t"/>
              <a:pathLst>
                <a:path extrusionOk="0" h="51090" w="49047">
                  <a:moveTo>
                    <a:pt x="37883" y="0"/>
                  </a:moveTo>
                  <a:cubicBezTo>
                    <a:pt x="37883" y="0"/>
                    <a:pt x="31567" y="7912"/>
                    <a:pt x="24121" y="12167"/>
                  </a:cubicBezTo>
                  <a:cubicBezTo>
                    <a:pt x="16900" y="16293"/>
                    <a:pt x="12868" y="16355"/>
                    <a:pt x="12630" y="16355"/>
                  </a:cubicBezTo>
                  <a:cubicBezTo>
                    <a:pt x="12622" y="16355"/>
                    <a:pt x="12619" y="16355"/>
                    <a:pt x="12619" y="16355"/>
                  </a:cubicBezTo>
                  <a:lnTo>
                    <a:pt x="12619" y="16355"/>
                  </a:lnTo>
                  <a:cubicBezTo>
                    <a:pt x="12619" y="16355"/>
                    <a:pt x="13284" y="25995"/>
                    <a:pt x="11954" y="28389"/>
                  </a:cubicBezTo>
                  <a:cubicBezTo>
                    <a:pt x="11688" y="28868"/>
                    <a:pt x="11414" y="29059"/>
                    <a:pt x="11146" y="29059"/>
                  </a:cubicBezTo>
                  <a:cubicBezTo>
                    <a:pt x="10074" y="29059"/>
                    <a:pt x="9095" y="25995"/>
                    <a:pt x="9095" y="25995"/>
                  </a:cubicBezTo>
                  <a:cubicBezTo>
                    <a:pt x="9095" y="25995"/>
                    <a:pt x="6800" y="24918"/>
                    <a:pt x="4642" y="24918"/>
                  </a:cubicBezTo>
                  <a:cubicBezTo>
                    <a:pt x="3164" y="24918"/>
                    <a:pt x="1751" y="25423"/>
                    <a:pt x="1183" y="27126"/>
                  </a:cubicBezTo>
                  <a:cubicBezTo>
                    <a:pt x="0" y="30852"/>
                    <a:pt x="1607" y="36579"/>
                    <a:pt x="8344" y="36579"/>
                  </a:cubicBezTo>
                  <a:cubicBezTo>
                    <a:pt x="9179" y="36579"/>
                    <a:pt x="10093" y="36491"/>
                    <a:pt x="11090" y="36300"/>
                  </a:cubicBezTo>
                  <a:cubicBezTo>
                    <a:pt x="11090" y="36300"/>
                    <a:pt x="11887" y="50329"/>
                    <a:pt x="28043" y="51060"/>
                  </a:cubicBezTo>
                  <a:cubicBezTo>
                    <a:pt x="28477" y="51080"/>
                    <a:pt x="28902" y="51089"/>
                    <a:pt x="29319" y="51089"/>
                  </a:cubicBezTo>
                  <a:cubicBezTo>
                    <a:pt x="44456" y="51089"/>
                    <a:pt x="49047" y="38376"/>
                    <a:pt x="48853" y="26860"/>
                  </a:cubicBezTo>
                  <a:cubicBezTo>
                    <a:pt x="48653" y="15026"/>
                    <a:pt x="37883" y="0"/>
                    <a:pt x="37883" y="0"/>
                  </a:cubicBezTo>
                  <a:close/>
                </a:path>
              </a:pathLst>
            </a:custGeom>
            <a:solidFill>
              <a:srgbClr val="FCCC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"/>
            <p:cNvSpPr/>
            <p:nvPr/>
          </p:nvSpPr>
          <p:spPr>
            <a:xfrm>
              <a:off x="2828127" y="2949372"/>
              <a:ext cx="200522" cy="157026"/>
            </a:xfrm>
            <a:custGeom>
              <a:rect b="b" l="l" r="r" t="t"/>
              <a:pathLst>
                <a:path extrusionOk="0" h="12964" w="16555">
                  <a:moveTo>
                    <a:pt x="13289" y="1"/>
                  </a:moveTo>
                  <a:cubicBezTo>
                    <a:pt x="11285" y="1"/>
                    <a:pt x="9015" y="1805"/>
                    <a:pt x="9574" y="4520"/>
                  </a:cubicBezTo>
                  <a:cubicBezTo>
                    <a:pt x="9574" y="4520"/>
                    <a:pt x="8063" y="1356"/>
                    <a:pt x="5359" y="1356"/>
                  </a:cubicBezTo>
                  <a:cubicBezTo>
                    <a:pt x="4854" y="1356"/>
                    <a:pt x="4309" y="1466"/>
                    <a:pt x="3723" y="1727"/>
                  </a:cubicBezTo>
                  <a:cubicBezTo>
                    <a:pt x="0" y="3323"/>
                    <a:pt x="3723" y="10370"/>
                    <a:pt x="10704" y="12963"/>
                  </a:cubicBezTo>
                  <a:cubicBezTo>
                    <a:pt x="10704" y="12963"/>
                    <a:pt x="16555" y="7312"/>
                    <a:pt x="16023" y="2658"/>
                  </a:cubicBezTo>
                  <a:cubicBezTo>
                    <a:pt x="15837" y="799"/>
                    <a:pt x="14622" y="1"/>
                    <a:pt x="132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4"/>
            <p:cNvSpPr/>
            <p:nvPr/>
          </p:nvSpPr>
          <p:spPr>
            <a:xfrm>
              <a:off x="2865167" y="2452129"/>
              <a:ext cx="191668" cy="129216"/>
            </a:xfrm>
            <a:custGeom>
              <a:rect b="b" l="l" r="r" t="t"/>
              <a:pathLst>
                <a:path extrusionOk="0" h="10668" w="15824">
                  <a:moveTo>
                    <a:pt x="3604" y="1"/>
                  </a:moveTo>
                  <a:cubicBezTo>
                    <a:pt x="3203" y="1"/>
                    <a:pt x="2763" y="90"/>
                    <a:pt x="2261" y="296"/>
                  </a:cubicBezTo>
                  <a:cubicBezTo>
                    <a:pt x="798" y="894"/>
                    <a:pt x="0" y="3022"/>
                    <a:pt x="266" y="5149"/>
                  </a:cubicBezTo>
                  <a:cubicBezTo>
                    <a:pt x="1031" y="4993"/>
                    <a:pt x="1802" y="4917"/>
                    <a:pt x="2570" y="4917"/>
                  </a:cubicBezTo>
                  <a:cubicBezTo>
                    <a:pt x="4405" y="4917"/>
                    <a:pt x="6225" y="5350"/>
                    <a:pt x="7912" y="6147"/>
                  </a:cubicBezTo>
                  <a:cubicBezTo>
                    <a:pt x="9840" y="6945"/>
                    <a:pt x="11303" y="8673"/>
                    <a:pt x="11835" y="10668"/>
                  </a:cubicBezTo>
                  <a:cubicBezTo>
                    <a:pt x="13962" y="10003"/>
                    <a:pt x="15225" y="8673"/>
                    <a:pt x="15425" y="7144"/>
                  </a:cubicBezTo>
                  <a:cubicBezTo>
                    <a:pt x="15824" y="4352"/>
                    <a:pt x="11702" y="4418"/>
                    <a:pt x="9441" y="3354"/>
                  </a:cubicBezTo>
                  <a:cubicBezTo>
                    <a:pt x="6578" y="2088"/>
                    <a:pt x="5539" y="1"/>
                    <a:pt x="3604" y="1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4"/>
            <p:cNvSpPr/>
            <p:nvPr/>
          </p:nvSpPr>
          <p:spPr>
            <a:xfrm>
              <a:off x="2868389" y="2511674"/>
              <a:ext cx="140130" cy="74637"/>
            </a:xfrm>
            <a:custGeom>
              <a:rect b="b" l="l" r="r" t="t"/>
              <a:pathLst>
                <a:path extrusionOk="0" h="6162" w="11569">
                  <a:moveTo>
                    <a:pt x="2304" y="1"/>
                  </a:moveTo>
                  <a:cubicBezTo>
                    <a:pt x="1536" y="1"/>
                    <a:pt x="765" y="77"/>
                    <a:pt x="0" y="233"/>
                  </a:cubicBezTo>
                  <a:cubicBezTo>
                    <a:pt x="333" y="2826"/>
                    <a:pt x="2261" y="5020"/>
                    <a:pt x="4854" y="5619"/>
                  </a:cubicBezTo>
                  <a:cubicBezTo>
                    <a:pt x="6001" y="5977"/>
                    <a:pt x="7207" y="6162"/>
                    <a:pt x="8429" y="6162"/>
                  </a:cubicBezTo>
                  <a:cubicBezTo>
                    <a:pt x="9472" y="6162"/>
                    <a:pt x="10527" y="6027"/>
                    <a:pt x="11569" y="5752"/>
                  </a:cubicBezTo>
                  <a:cubicBezTo>
                    <a:pt x="11037" y="3757"/>
                    <a:pt x="9574" y="2029"/>
                    <a:pt x="7646" y="1231"/>
                  </a:cubicBezTo>
                  <a:cubicBezTo>
                    <a:pt x="5959" y="434"/>
                    <a:pt x="4139" y="1"/>
                    <a:pt x="2304" y="1"/>
                  </a:cubicBezTo>
                  <a:close/>
                </a:path>
              </a:pathLst>
            </a:custGeom>
            <a:solidFill>
              <a:srgbClr val="DD7D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"/>
            <p:cNvSpPr/>
            <p:nvPr/>
          </p:nvSpPr>
          <p:spPr>
            <a:xfrm>
              <a:off x="3057635" y="2346702"/>
              <a:ext cx="77593" cy="84291"/>
            </a:xfrm>
            <a:custGeom>
              <a:rect b="b" l="l" r="r" t="t"/>
              <a:pathLst>
                <a:path extrusionOk="0" h="6959" w="6406">
                  <a:moveTo>
                    <a:pt x="1726" y="0"/>
                  </a:moveTo>
                  <a:cubicBezTo>
                    <a:pt x="1678" y="0"/>
                    <a:pt x="1634" y="8"/>
                    <a:pt x="1596" y="25"/>
                  </a:cubicBezTo>
                  <a:cubicBezTo>
                    <a:pt x="0" y="623"/>
                    <a:pt x="133" y="6274"/>
                    <a:pt x="1197" y="6673"/>
                  </a:cubicBezTo>
                  <a:cubicBezTo>
                    <a:pt x="1619" y="6831"/>
                    <a:pt x="2208" y="6958"/>
                    <a:pt x="2828" y="6958"/>
                  </a:cubicBezTo>
                  <a:cubicBezTo>
                    <a:pt x="3771" y="6958"/>
                    <a:pt x="4784" y="6665"/>
                    <a:pt x="5385" y="5742"/>
                  </a:cubicBezTo>
                  <a:cubicBezTo>
                    <a:pt x="6405" y="4277"/>
                    <a:pt x="2843" y="0"/>
                    <a:pt x="1726" y="0"/>
                  </a:cubicBezTo>
                  <a:close/>
                </a:path>
              </a:pathLst>
            </a:custGeom>
            <a:solidFill>
              <a:srgbClr val="EC91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"/>
            <p:cNvSpPr/>
            <p:nvPr/>
          </p:nvSpPr>
          <p:spPr>
            <a:xfrm>
              <a:off x="2897374" y="2317656"/>
              <a:ext cx="37864" cy="52072"/>
            </a:xfrm>
            <a:custGeom>
              <a:rect b="b" l="l" r="r" t="t"/>
              <a:pathLst>
                <a:path extrusionOk="0" h="4299" w="3126">
                  <a:moveTo>
                    <a:pt x="1278" y="1"/>
                  </a:moveTo>
                  <a:cubicBezTo>
                    <a:pt x="1207" y="1"/>
                    <a:pt x="1136" y="10"/>
                    <a:pt x="1064" y="29"/>
                  </a:cubicBezTo>
                  <a:cubicBezTo>
                    <a:pt x="333" y="162"/>
                    <a:pt x="1" y="1293"/>
                    <a:pt x="267" y="2423"/>
                  </a:cubicBezTo>
                  <a:cubicBezTo>
                    <a:pt x="513" y="3532"/>
                    <a:pt x="1217" y="4299"/>
                    <a:pt x="1901" y="4299"/>
                  </a:cubicBezTo>
                  <a:cubicBezTo>
                    <a:pt x="1955" y="4299"/>
                    <a:pt x="2008" y="4294"/>
                    <a:pt x="2062" y="4284"/>
                  </a:cubicBezTo>
                  <a:cubicBezTo>
                    <a:pt x="2727" y="4085"/>
                    <a:pt x="3125" y="3021"/>
                    <a:pt x="2860" y="1824"/>
                  </a:cubicBezTo>
                  <a:cubicBezTo>
                    <a:pt x="2559" y="804"/>
                    <a:pt x="1934" y="1"/>
                    <a:pt x="1278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"/>
            <p:cNvSpPr/>
            <p:nvPr/>
          </p:nvSpPr>
          <p:spPr>
            <a:xfrm>
              <a:off x="2823294" y="2389253"/>
              <a:ext cx="55572" cy="34872"/>
            </a:xfrm>
            <a:custGeom>
              <a:rect b="b" l="l" r="r" t="t"/>
              <a:pathLst>
                <a:path extrusionOk="0" h="2879" w="4588">
                  <a:moveTo>
                    <a:pt x="2930" y="1"/>
                  </a:moveTo>
                  <a:cubicBezTo>
                    <a:pt x="2576" y="1"/>
                    <a:pt x="2185" y="74"/>
                    <a:pt x="1795" y="235"/>
                  </a:cubicBezTo>
                  <a:cubicBezTo>
                    <a:pt x="665" y="634"/>
                    <a:pt x="0" y="1498"/>
                    <a:pt x="200" y="2163"/>
                  </a:cubicBezTo>
                  <a:cubicBezTo>
                    <a:pt x="369" y="2629"/>
                    <a:pt x="889" y="2879"/>
                    <a:pt x="1536" y="2879"/>
                  </a:cubicBezTo>
                  <a:cubicBezTo>
                    <a:pt x="1905" y="2879"/>
                    <a:pt x="2315" y="2797"/>
                    <a:pt x="2726" y="2628"/>
                  </a:cubicBezTo>
                  <a:cubicBezTo>
                    <a:pt x="3856" y="2229"/>
                    <a:pt x="4588" y="1365"/>
                    <a:pt x="4322" y="700"/>
                  </a:cubicBezTo>
                  <a:cubicBezTo>
                    <a:pt x="4147" y="265"/>
                    <a:pt x="3603" y="1"/>
                    <a:pt x="2930" y="1"/>
                  </a:cubicBezTo>
                  <a:close/>
                </a:path>
              </a:pathLst>
            </a:custGeom>
            <a:solidFill>
              <a:srgbClr val="EF84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"/>
            <p:cNvSpPr/>
            <p:nvPr/>
          </p:nvSpPr>
          <p:spPr>
            <a:xfrm>
              <a:off x="3163122" y="2362230"/>
              <a:ext cx="53961" cy="31553"/>
            </a:xfrm>
            <a:custGeom>
              <a:rect b="b" l="l" r="r" t="t"/>
              <a:pathLst>
                <a:path extrusionOk="0" h="2605" w="4455">
                  <a:moveTo>
                    <a:pt x="2126" y="0"/>
                  </a:moveTo>
                  <a:cubicBezTo>
                    <a:pt x="1014" y="0"/>
                    <a:pt x="67" y="513"/>
                    <a:pt x="67" y="1203"/>
                  </a:cubicBezTo>
                  <a:cubicBezTo>
                    <a:pt x="1" y="1934"/>
                    <a:pt x="998" y="2532"/>
                    <a:pt x="2195" y="2599"/>
                  </a:cubicBezTo>
                  <a:cubicBezTo>
                    <a:pt x="2262" y="2603"/>
                    <a:pt x="2329" y="2604"/>
                    <a:pt x="2396" y="2604"/>
                  </a:cubicBezTo>
                  <a:cubicBezTo>
                    <a:pt x="3501" y="2604"/>
                    <a:pt x="4389" y="2092"/>
                    <a:pt x="4389" y="1402"/>
                  </a:cubicBezTo>
                  <a:cubicBezTo>
                    <a:pt x="4455" y="671"/>
                    <a:pt x="3524" y="72"/>
                    <a:pt x="2327" y="6"/>
                  </a:cubicBezTo>
                  <a:cubicBezTo>
                    <a:pt x="2260" y="2"/>
                    <a:pt x="2192" y="0"/>
                    <a:pt x="2126" y="0"/>
                  </a:cubicBezTo>
                  <a:close/>
                </a:path>
              </a:pathLst>
            </a:custGeom>
            <a:solidFill>
              <a:srgbClr val="EF84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4"/>
            <p:cNvSpPr/>
            <p:nvPr/>
          </p:nvSpPr>
          <p:spPr>
            <a:xfrm>
              <a:off x="3097085" y="2285449"/>
              <a:ext cx="37064" cy="52072"/>
            </a:xfrm>
            <a:custGeom>
              <a:rect b="b" l="l" r="r" t="t"/>
              <a:pathLst>
                <a:path extrusionOk="0" h="4299" w="3060">
                  <a:moveTo>
                    <a:pt x="1262" y="0"/>
                  </a:moveTo>
                  <a:cubicBezTo>
                    <a:pt x="1195" y="0"/>
                    <a:pt x="1129" y="10"/>
                    <a:pt x="1065" y="29"/>
                  </a:cubicBezTo>
                  <a:cubicBezTo>
                    <a:pt x="333" y="162"/>
                    <a:pt x="1" y="1292"/>
                    <a:pt x="267" y="2422"/>
                  </a:cubicBezTo>
                  <a:cubicBezTo>
                    <a:pt x="513" y="3532"/>
                    <a:pt x="1217" y="4298"/>
                    <a:pt x="1901" y="4298"/>
                  </a:cubicBezTo>
                  <a:cubicBezTo>
                    <a:pt x="1955" y="4298"/>
                    <a:pt x="2008" y="4294"/>
                    <a:pt x="2062" y="4284"/>
                  </a:cubicBezTo>
                  <a:cubicBezTo>
                    <a:pt x="2727" y="4084"/>
                    <a:pt x="3059" y="3021"/>
                    <a:pt x="2793" y="1824"/>
                  </a:cubicBezTo>
                  <a:cubicBezTo>
                    <a:pt x="2553" y="804"/>
                    <a:pt x="1880" y="0"/>
                    <a:pt x="1262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4"/>
            <p:cNvSpPr/>
            <p:nvPr/>
          </p:nvSpPr>
          <p:spPr>
            <a:xfrm>
              <a:off x="2843425" y="2223482"/>
              <a:ext cx="62016" cy="56674"/>
            </a:xfrm>
            <a:custGeom>
              <a:rect b="b" l="l" r="r" t="t"/>
              <a:pathLst>
                <a:path extrusionOk="0" h="4679" w="5120">
                  <a:moveTo>
                    <a:pt x="4078" y="0"/>
                  </a:moveTo>
                  <a:cubicBezTo>
                    <a:pt x="3484" y="0"/>
                    <a:pt x="2657" y="502"/>
                    <a:pt x="1795" y="1555"/>
                  </a:cubicBezTo>
                  <a:cubicBezTo>
                    <a:pt x="599" y="3017"/>
                    <a:pt x="0" y="4281"/>
                    <a:pt x="599" y="4613"/>
                  </a:cubicBezTo>
                  <a:cubicBezTo>
                    <a:pt x="678" y="4657"/>
                    <a:pt x="778" y="4678"/>
                    <a:pt x="894" y="4678"/>
                  </a:cubicBezTo>
                  <a:cubicBezTo>
                    <a:pt x="1642" y="4678"/>
                    <a:pt x="3032" y="3806"/>
                    <a:pt x="3723" y="2884"/>
                  </a:cubicBezTo>
                  <a:cubicBezTo>
                    <a:pt x="4854" y="1422"/>
                    <a:pt x="5120" y="757"/>
                    <a:pt x="4654" y="225"/>
                  </a:cubicBezTo>
                  <a:cubicBezTo>
                    <a:pt x="4505" y="76"/>
                    <a:pt x="4309" y="0"/>
                    <a:pt x="40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"/>
            <p:cNvSpPr/>
            <p:nvPr/>
          </p:nvSpPr>
          <p:spPr>
            <a:xfrm>
              <a:off x="3082599" y="2176340"/>
              <a:ext cx="73293" cy="36689"/>
            </a:xfrm>
            <a:custGeom>
              <a:rect b="b" l="l" r="r" t="t"/>
              <a:pathLst>
                <a:path extrusionOk="0" h="3029" w="6051">
                  <a:moveTo>
                    <a:pt x="1244" y="0"/>
                  </a:moveTo>
                  <a:cubicBezTo>
                    <a:pt x="727" y="0"/>
                    <a:pt x="447" y="165"/>
                    <a:pt x="266" y="527"/>
                  </a:cubicBezTo>
                  <a:cubicBezTo>
                    <a:pt x="0" y="1192"/>
                    <a:pt x="798" y="2056"/>
                    <a:pt x="2593" y="2588"/>
                  </a:cubicBezTo>
                  <a:cubicBezTo>
                    <a:pt x="3499" y="2879"/>
                    <a:pt x="4295" y="3029"/>
                    <a:pt x="4881" y="3029"/>
                  </a:cubicBezTo>
                  <a:cubicBezTo>
                    <a:pt x="5499" y="3029"/>
                    <a:pt x="5883" y="2863"/>
                    <a:pt x="5917" y="2521"/>
                  </a:cubicBezTo>
                  <a:cubicBezTo>
                    <a:pt x="6050" y="1857"/>
                    <a:pt x="4388" y="660"/>
                    <a:pt x="3125" y="328"/>
                  </a:cubicBezTo>
                  <a:cubicBezTo>
                    <a:pt x="2277" y="116"/>
                    <a:pt x="1677" y="0"/>
                    <a:pt x="12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"/>
            <p:cNvSpPr/>
            <p:nvPr/>
          </p:nvSpPr>
          <p:spPr>
            <a:xfrm>
              <a:off x="2683165" y="2394231"/>
              <a:ext cx="64342" cy="56759"/>
            </a:xfrm>
            <a:custGeom>
              <a:rect b="b" l="l" r="r" t="t"/>
              <a:pathLst>
                <a:path extrusionOk="0" h="4686" w="5312">
                  <a:moveTo>
                    <a:pt x="837" y="0"/>
                  </a:moveTo>
                  <a:cubicBezTo>
                    <a:pt x="692" y="0"/>
                    <a:pt x="587" y="48"/>
                    <a:pt x="533" y="156"/>
                  </a:cubicBezTo>
                  <a:cubicBezTo>
                    <a:pt x="1" y="1154"/>
                    <a:pt x="3059" y="2683"/>
                    <a:pt x="3059" y="2683"/>
                  </a:cubicBezTo>
                  <a:cubicBezTo>
                    <a:pt x="3059" y="2683"/>
                    <a:pt x="932" y="3879"/>
                    <a:pt x="1596" y="4544"/>
                  </a:cubicBezTo>
                  <a:cubicBezTo>
                    <a:pt x="1717" y="4643"/>
                    <a:pt x="1895" y="4686"/>
                    <a:pt x="2107" y="4686"/>
                  </a:cubicBezTo>
                  <a:cubicBezTo>
                    <a:pt x="3179" y="4686"/>
                    <a:pt x="5142" y="3603"/>
                    <a:pt x="5253" y="3215"/>
                  </a:cubicBezTo>
                  <a:cubicBezTo>
                    <a:pt x="5312" y="2803"/>
                    <a:pt x="1940" y="0"/>
                    <a:pt x="837" y="0"/>
                  </a:cubicBezTo>
                  <a:close/>
                </a:path>
              </a:pathLst>
            </a:custGeom>
            <a:solidFill>
              <a:srgbClr val="EF84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1" name="Google Shape;1431;p4"/>
          <p:cNvGrpSpPr/>
          <p:nvPr/>
        </p:nvGrpSpPr>
        <p:grpSpPr>
          <a:xfrm>
            <a:off x="1949804" y="3149357"/>
            <a:ext cx="1158030" cy="1921468"/>
            <a:chOff x="4124637" y="1750840"/>
            <a:chExt cx="1428609" cy="2196214"/>
          </a:xfrm>
        </p:grpSpPr>
        <p:sp>
          <p:nvSpPr>
            <p:cNvPr id="1432" name="Google Shape;1432;p4"/>
            <p:cNvSpPr/>
            <p:nvPr/>
          </p:nvSpPr>
          <p:spPr>
            <a:xfrm>
              <a:off x="4603795" y="3557346"/>
              <a:ext cx="497678" cy="103174"/>
            </a:xfrm>
            <a:custGeom>
              <a:rect b="b" l="l" r="r" t="t"/>
              <a:pathLst>
                <a:path extrusionOk="0" h="8518" w="41088">
                  <a:moveTo>
                    <a:pt x="40024" y="0"/>
                  </a:moveTo>
                  <a:lnTo>
                    <a:pt x="1197" y="732"/>
                  </a:lnTo>
                  <a:cubicBezTo>
                    <a:pt x="864" y="1397"/>
                    <a:pt x="466" y="2261"/>
                    <a:pt x="0" y="3258"/>
                  </a:cubicBezTo>
                  <a:cubicBezTo>
                    <a:pt x="4255" y="5718"/>
                    <a:pt x="11701" y="8311"/>
                    <a:pt x="21475" y="8510"/>
                  </a:cubicBezTo>
                  <a:cubicBezTo>
                    <a:pt x="21729" y="8515"/>
                    <a:pt x="21983" y="8518"/>
                    <a:pt x="22237" y="8518"/>
                  </a:cubicBezTo>
                  <a:cubicBezTo>
                    <a:pt x="28825" y="8518"/>
                    <a:pt x="35326" y="6863"/>
                    <a:pt x="41088" y="3790"/>
                  </a:cubicBezTo>
                  <a:lnTo>
                    <a:pt x="40024" y="0"/>
                  </a:lnTo>
                  <a:close/>
                </a:path>
              </a:pathLst>
            </a:custGeom>
            <a:solidFill>
              <a:srgbClr val="F4A0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4"/>
            <p:cNvSpPr/>
            <p:nvPr/>
          </p:nvSpPr>
          <p:spPr>
            <a:xfrm>
              <a:off x="4495073" y="3596809"/>
              <a:ext cx="653918" cy="350245"/>
            </a:xfrm>
            <a:custGeom>
              <a:rect b="b" l="l" r="r" t="t"/>
              <a:pathLst>
                <a:path extrusionOk="0" h="28916" w="53987">
                  <a:moveTo>
                    <a:pt x="8976" y="0"/>
                  </a:moveTo>
                  <a:cubicBezTo>
                    <a:pt x="7713" y="3058"/>
                    <a:pt x="6317" y="7180"/>
                    <a:pt x="4987" y="11369"/>
                  </a:cubicBezTo>
                  <a:cubicBezTo>
                    <a:pt x="2926" y="17818"/>
                    <a:pt x="1065" y="24533"/>
                    <a:pt x="1" y="28322"/>
                  </a:cubicBezTo>
                  <a:cubicBezTo>
                    <a:pt x="3206" y="28714"/>
                    <a:pt x="6430" y="28915"/>
                    <a:pt x="9653" y="28915"/>
                  </a:cubicBezTo>
                  <a:cubicBezTo>
                    <a:pt x="12447" y="28915"/>
                    <a:pt x="15240" y="28764"/>
                    <a:pt x="18018" y="28455"/>
                  </a:cubicBezTo>
                  <a:lnTo>
                    <a:pt x="21143" y="20344"/>
                  </a:lnTo>
                  <a:cubicBezTo>
                    <a:pt x="23573" y="21691"/>
                    <a:pt x="26636" y="22031"/>
                    <a:pt x="29114" y="22031"/>
                  </a:cubicBezTo>
                  <a:cubicBezTo>
                    <a:pt x="31652" y="22031"/>
                    <a:pt x="33575" y="21674"/>
                    <a:pt x="33575" y="21674"/>
                  </a:cubicBezTo>
                  <a:lnTo>
                    <a:pt x="34373" y="24732"/>
                  </a:lnTo>
                  <a:cubicBezTo>
                    <a:pt x="41487" y="22206"/>
                    <a:pt x="48069" y="18549"/>
                    <a:pt x="53986" y="13895"/>
                  </a:cubicBezTo>
                  <a:lnTo>
                    <a:pt x="51526" y="5452"/>
                  </a:lnTo>
                  <a:lnTo>
                    <a:pt x="50064" y="532"/>
                  </a:lnTo>
                  <a:cubicBezTo>
                    <a:pt x="44238" y="3605"/>
                    <a:pt x="37796" y="5260"/>
                    <a:pt x="31213" y="5260"/>
                  </a:cubicBezTo>
                  <a:cubicBezTo>
                    <a:pt x="30959" y="5260"/>
                    <a:pt x="30705" y="5257"/>
                    <a:pt x="30451" y="5252"/>
                  </a:cubicBezTo>
                  <a:cubicBezTo>
                    <a:pt x="20611" y="4986"/>
                    <a:pt x="13165" y="2460"/>
                    <a:pt x="89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4"/>
            <p:cNvSpPr/>
            <p:nvPr/>
          </p:nvSpPr>
          <p:spPr>
            <a:xfrm>
              <a:off x="4657744" y="2840238"/>
              <a:ext cx="599956" cy="692169"/>
            </a:xfrm>
            <a:custGeom>
              <a:rect b="b" l="l" r="r" t="t"/>
              <a:pathLst>
                <a:path extrusionOk="0" h="57145" w="49532">
                  <a:moveTo>
                    <a:pt x="18023" y="1"/>
                  </a:moveTo>
                  <a:cubicBezTo>
                    <a:pt x="11280" y="1"/>
                    <a:pt x="5372" y="590"/>
                    <a:pt x="3458" y="1363"/>
                  </a:cubicBezTo>
                  <a:cubicBezTo>
                    <a:pt x="1" y="2759"/>
                    <a:pt x="134" y="9474"/>
                    <a:pt x="134" y="9474"/>
                  </a:cubicBezTo>
                  <a:lnTo>
                    <a:pt x="10173" y="54883"/>
                  </a:lnTo>
                  <a:cubicBezTo>
                    <a:pt x="10173" y="54883"/>
                    <a:pt x="11369" y="57010"/>
                    <a:pt x="26328" y="57143"/>
                  </a:cubicBezTo>
                  <a:cubicBezTo>
                    <a:pt x="26454" y="57144"/>
                    <a:pt x="26578" y="57144"/>
                    <a:pt x="26702" y="57144"/>
                  </a:cubicBezTo>
                  <a:cubicBezTo>
                    <a:pt x="41381" y="57144"/>
                    <a:pt x="46881" y="53248"/>
                    <a:pt x="47936" y="48633"/>
                  </a:cubicBezTo>
                  <a:cubicBezTo>
                    <a:pt x="49000" y="43980"/>
                    <a:pt x="49532" y="24167"/>
                    <a:pt x="49399" y="14594"/>
                  </a:cubicBezTo>
                  <a:cubicBezTo>
                    <a:pt x="49266" y="5086"/>
                    <a:pt x="45210" y="3557"/>
                    <a:pt x="34307" y="1363"/>
                  </a:cubicBezTo>
                  <a:cubicBezTo>
                    <a:pt x="29440" y="384"/>
                    <a:pt x="23460" y="1"/>
                    <a:pt x="180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4"/>
            <p:cNvSpPr/>
            <p:nvPr/>
          </p:nvSpPr>
          <p:spPr>
            <a:xfrm>
              <a:off x="4124637" y="2004415"/>
              <a:ext cx="310056" cy="339368"/>
            </a:xfrm>
            <a:custGeom>
              <a:rect b="b" l="l" r="r" t="t"/>
              <a:pathLst>
                <a:path extrusionOk="0" h="28018" w="25598">
                  <a:moveTo>
                    <a:pt x="14126" y="1"/>
                  </a:moveTo>
                  <a:cubicBezTo>
                    <a:pt x="14051" y="1"/>
                    <a:pt x="13974" y="10"/>
                    <a:pt x="13896" y="28"/>
                  </a:cubicBezTo>
                  <a:cubicBezTo>
                    <a:pt x="10838" y="693"/>
                    <a:pt x="13896" y="10998"/>
                    <a:pt x="13896" y="10998"/>
                  </a:cubicBezTo>
                  <a:cubicBezTo>
                    <a:pt x="13896" y="10998"/>
                    <a:pt x="9864" y="2233"/>
                    <a:pt x="7772" y="2233"/>
                  </a:cubicBezTo>
                  <a:cubicBezTo>
                    <a:pt x="7632" y="2233"/>
                    <a:pt x="7501" y="2272"/>
                    <a:pt x="7381" y="2355"/>
                  </a:cubicBezTo>
                  <a:cubicBezTo>
                    <a:pt x="5519" y="3685"/>
                    <a:pt x="9375" y="11995"/>
                    <a:pt x="9375" y="11995"/>
                  </a:cubicBezTo>
                  <a:cubicBezTo>
                    <a:pt x="9375" y="11995"/>
                    <a:pt x="5026" y="5790"/>
                    <a:pt x="2723" y="5790"/>
                  </a:cubicBezTo>
                  <a:cubicBezTo>
                    <a:pt x="2448" y="5790"/>
                    <a:pt x="2202" y="5879"/>
                    <a:pt x="1995" y="6078"/>
                  </a:cubicBezTo>
                  <a:cubicBezTo>
                    <a:pt x="1" y="7940"/>
                    <a:pt x="5453" y="16782"/>
                    <a:pt x="7514" y="18976"/>
                  </a:cubicBezTo>
                  <a:cubicBezTo>
                    <a:pt x="9021" y="20577"/>
                    <a:pt x="10261" y="20811"/>
                    <a:pt x="10856" y="20811"/>
                  </a:cubicBezTo>
                  <a:cubicBezTo>
                    <a:pt x="11101" y="20811"/>
                    <a:pt x="11237" y="20771"/>
                    <a:pt x="11237" y="20771"/>
                  </a:cubicBezTo>
                  <a:lnTo>
                    <a:pt x="11237" y="20771"/>
                  </a:lnTo>
                  <a:lnTo>
                    <a:pt x="10439" y="26821"/>
                  </a:lnTo>
                  <a:lnTo>
                    <a:pt x="15691" y="28018"/>
                  </a:lnTo>
                  <a:lnTo>
                    <a:pt x="17420" y="20904"/>
                  </a:lnTo>
                  <a:cubicBezTo>
                    <a:pt x="17420" y="20904"/>
                    <a:pt x="21143" y="18178"/>
                    <a:pt x="22406" y="15984"/>
                  </a:cubicBezTo>
                  <a:cubicBezTo>
                    <a:pt x="23669" y="13790"/>
                    <a:pt x="25597" y="8272"/>
                    <a:pt x="23736" y="7474"/>
                  </a:cubicBezTo>
                  <a:cubicBezTo>
                    <a:pt x="23597" y="7421"/>
                    <a:pt x="23460" y="7397"/>
                    <a:pt x="23325" y="7397"/>
                  </a:cubicBezTo>
                  <a:cubicBezTo>
                    <a:pt x="21598" y="7397"/>
                    <a:pt x="20259" y="11474"/>
                    <a:pt x="19148" y="12461"/>
                  </a:cubicBezTo>
                  <a:lnTo>
                    <a:pt x="18018" y="13591"/>
                  </a:lnTo>
                  <a:cubicBezTo>
                    <a:pt x="18018" y="13591"/>
                    <a:pt x="17070" y="1"/>
                    <a:pt x="14126" y="1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"/>
            <p:cNvSpPr/>
            <p:nvPr/>
          </p:nvSpPr>
          <p:spPr>
            <a:xfrm>
              <a:off x="4143169" y="2310401"/>
              <a:ext cx="568549" cy="832238"/>
            </a:xfrm>
            <a:custGeom>
              <a:rect b="b" l="l" r="r" t="t"/>
              <a:pathLst>
                <a:path extrusionOk="0" h="68709" w="46939">
                  <a:moveTo>
                    <a:pt x="9835" y="0"/>
                  </a:moveTo>
                  <a:cubicBezTo>
                    <a:pt x="6900" y="0"/>
                    <a:pt x="3856" y="739"/>
                    <a:pt x="1330" y="2955"/>
                  </a:cubicBezTo>
                  <a:cubicBezTo>
                    <a:pt x="266" y="9072"/>
                    <a:pt x="0" y="15321"/>
                    <a:pt x="399" y="21504"/>
                  </a:cubicBezTo>
                  <a:cubicBezTo>
                    <a:pt x="931" y="29482"/>
                    <a:pt x="2726" y="38923"/>
                    <a:pt x="7513" y="47433"/>
                  </a:cubicBezTo>
                  <a:cubicBezTo>
                    <a:pt x="18549" y="67179"/>
                    <a:pt x="43547" y="68708"/>
                    <a:pt x="43547" y="68708"/>
                  </a:cubicBezTo>
                  <a:lnTo>
                    <a:pt x="46938" y="49494"/>
                  </a:lnTo>
                  <a:cubicBezTo>
                    <a:pt x="43215" y="48962"/>
                    <a:pt x="39558" y="47766"/>
                    <a:pt x="36168" y="46037"/>
                  </a:cubicBezTo>
                  <a:cubicBezTo>
                    <a:pt x="30250" y="42912"/>
                    <a:pt x="25597" y="37793"/>
                    <a:pt x="23070" y="31610"/>
                  </a:cubicBezTo>
                  <a:cubicBezTo>
                    <a:pt x="16555" y="15255"/>
                    <a:pt x="21142" y="2955"/>
                    <a:pt x="21142" y="2955"/>
                  </a:cubicBezTo>
                  <a:cubicBezTo>
                    <a:pt x="21142" y="2955"/>
                    <a:pt x="15705" y="0"/>
                    <a:pt x="9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4"/>
            <p:cNvSpPr/>
            <p:nvPr/>
          </p:nvSpPr>
          <p:spPr>
            <a:xfrm>
              <a:off x="5196484" y="3532383"/>
              <a:ext cx="203756" cy="229629"/>
            </a:xfrm>
            <a:custGeom>
              <a:rect b="b" l="l" r="r" t="t"/>
              <a:pathLst>
                <a:path extrusionOk="0" h="18958" w="16822">
                  <a:moveTo>
                    <a:pt x="10838" y="0"/>
                  </a:moveTo>
                  <a:lnTo>
                    <a:pt x="8178" y="5784"/>
                  </a:lnTo>
                  <a:cubicBezTo>
                    <a:pt x="8178" y="5784"/>
                    <a:pt x="7595" y="5652"/>
                    <a:pt x="6796" y="5652"/>
                  </a:cubicBezTo>
                  <a:cubicBezTo>
                    <a:pt x="5631" y="5652"/>
                    <a:pt x="4006" y="5933"/>
                    <a:pt x="3059" y="7314"/>
                  </a:cubicBezTo>
                  <a:cubicBezTo>
                    <a:pt x="1463" y="9641"/>
                    <a:pt x="1" y="12366"/>
                    <a:pt x="1663" y="13364"/>
                  </a:cubicBezTo>
                  <a:cubicBezTo>
                    <a:pt x="2038" y="13564"/>
                    <a:pt x="2451" y="13661"/>
                    <a:pt x="2860" y="13661"/>
                  </a:cubicBezTo>
                  <a:cubicBezTo>
                    <a:pt x="3536" y="13661"/>
                    <a:pt x="4199" y="13396"/>
                    <a:pt x="4655" y="12898"/>
                  </a:cubicBezTo>
                  <a:lnTo>
                    <a:pt x="4655" y="12898"/>
                  </a:lnTo>
                  <a:cubicBezTo>
                    <a:pt x="4655" y="12899"/>
                    <a:pt x="4056" y="16156"/>
                    <a:pt x="5851" y="16954"/>
                  </a:cubicBezTo>
                  <a:cubicBezTo>
                    <a:pt x="6169" y="17085"/>
                    <a:pt x="6493" y="17147"/>
                    <a:pt x="6806" y="17147"/>
                  </a:cubicBezTo>
                  <a:cubicBezTo>
                    <a:pt x="7608" y="17147"/>
                    <a:pt x="8347" y="16740"/>
                    <a:pt x="8777" y="16023"/>
                  </a:cubicBezTo>
                  <a:cubicBezTo>
                    <a:pt x="9109" y="17552"/>
                    <a:pt x="10372" y="18682"/>
                    <a:pt x="11901" y="18948"/>
                  </a:cubicBezTo>
                  <a:cubicBezTo>
                    <a:pt x="11957" y="18954"/>
                    <a:pt x="12013" y="18957"/>
                    <a:pt x="12069" y="18957"/>
                  </a:cubicBezTo>
                  <a:cubicBezTo>
                    <a:pt x="14521" y="18957"/>
                    <a:pt x="16558" y="13333"/>
                    <a:pt x="16688" y="11968"/>
                  </a:cubicBezTo>
                  <a:cubicBezTo>
                    <a:pt x="16821" y="10571"/>
                    <a:pt x="14361" y="8244"/>
                    <a:pt x="14361" y="8244"/>
                  </a:cubicBezTo>
                  <a:lnTo>
                    <a:pt x="16688" y="3790"/>
                  </a:lnTo>
                  <a:lnTo>
                    <a:pt x="10838" y="0"/>
                  </a:ln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4"/>
            <p:cNvSpPr/>
            <p:nvPr/>
          </p:nvSpPr>
          <p:spPr>
            <a:xfrm>
              <a:off x="4618282" y="2909085"/>
              <a:ext cx="162683" cy="310855"/>
            </a:xfrm>
            <a:custGeom>
              <a:rect b="b" l="l" r="r" t="t"/>
              <a:pathLst>
                <a:path extrusionOk="0" h="25664" w="13431">
                  <a:moveTo>
                    <a:pt x="13431" y="1"/>
                  </a:moveTo>
                  <a:lnTo>
                    <a:pt x="13431" y="1"/>
                  </a:lnTo>
                  <a:cubicBezTo>
                    <a:pt x="12406" y="110"/>
                    <a:pt x="11361" y="160"/>
                    <a:pt x="10307" y="160"/>
                  </a:cubicBezTo>
                  <a:cubicBezTo>
                    <a:pt x="9446" y="160"/>
                    <a:pt x="8580" y="127"/>
                    <a:pt x="7713" y="67"/>
                  </a:cubicBezTo>
                  <a:cubicBezTo>
                    <a:pt x="7713" y="67"/>
                    <a:pt x="5320" y="4588"/>
                    <a:pt x="1796" y="17818"/>
                  </a:cubicBezTo>
                  <a:cubicBezTo>
                    <a:pt x="1131" y="20145"/>
                    <a:pt x="533" y="22871"/>
                    <a:pt x="1" y="25664"/>
                  </a:cubicBezTo>
                  <a:cubicBezTo>
                    <a:pt x="2195" y="24666"/>
                    <a:pt x="4123" y="23204"/>
                    <a:pt x="5586" y="21276"/>
                  </a:cubicBezTo>
                  <a:cubicBezTo>
                    <a:pt x="9043" y="16156"/>
                    <a:pt x="13431" y="1"/>
                    <a:pt x="13431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4"/>
            <p:cNvSpPr/>
            <p:nvPr/>
          </p:nvSpPr>
          <p:spPr>
            <a:xfrm>
              <a:off x="4825248" y="2717429"/>
              <a:ext cx="152206" cy="202158"/>
            </a:xfrm>
            <a:custGeom>
              <a:rect b="b" l="l" r="r" t="t"/>
              <a:pathLst>
                <a:path extrusionOk="0" h="16690" w="12566">
                  <a:moveTo>
                    <a:pt x="9707" y="0"/>
                  </a:moveTo>
                  <a:lnTo>
                    <a:pt x="665" y="2793"/>
                  </a:lnTo>
                  <a:lnTo>
                    <a:pt x="133" y="12101"/>
                  </a:lnTo>
                  <a:lnTo>
                    <a:pt x="0" y="14959"/>
                  </a:lnTo>
                  <a:cubicBezTo>
                    <a:pt x="0" y="14959"/>
                    <a:pt x="1218" y="16690"/>
                    <a:pt x="4849" y="16690"/>
                  </a:cubicBezTo>
                  <a:cubicBezTo>
                    <a:pt x="4916" y="16690"/>
                    <a:pt x="4984" y="16689"/>
                    <a:pt x="5053" y="16688"/>
                  </a:cubicBezTo>
                  <a:cubicBezTo>
                    <a:pt x="8909" y="16621"/>
                    <a:pt x="12566" y="13164"/>
                    <a:pt x="12566" y="13164"/>
                  </a:cubicBezTo>
                  <a:cubicBezTo>
                    <a:pt x="11303" y="11702"/>
                    <a:pt x="10505" y="9907"/>
                    <a:pt x="10172" y="8045"/>
                  </a:cubicBezTo>
                  <a:cubicBezTo>
                    <a:pt x="9641" y="5386"/>
                    <a:pt x="9441" y="2660"/>
                    <a:pt x="9707" y="0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4"/>
            <p:cNvSpPr/>
            <p:nvPr/>
          </p:nvSpPr>
          <p:spPr>
            <a:xfrm>
              <a:off x="4566743" y="2877678"/>
              <a:ext cx="565327" cy="782843"/>
            </a:xfrm>
            <a:custGeom>
              <a:rect b="b" l="l" r="r" t="t"/>
              <a:pathLst>
                <a:path extrusionOk="0" h="64631" w="46673">
                  <a:moveTo>
                    <a:pt x="33908" y="1"/>
                  </a:moveTo>
                  <a:cubicBezTo>
                    <a:pt x="33908" y="1"/>
                    <a:pt x="30251" y="3391"/>
                    <a:pt x="26395" y="3524"/>
                  </a:cubicBezTo>
                  <a:cubicBezTo>
                    <a:pt x="26326" y="3526"/>
                    <a:pt x="26258" y="3526"/>
                    <a:pt x="26191" y="3526"/>
                  </a:cubicBezTo>
                  <a:cubicBezTo>
                    <a:pt x="22560" y="3526"/>
                    <a:pt x="21342" y="1796"/>
                    <a:pt x="21342" y="1796"/>
                  </a:cubicBezTo>
                  <a:cubicBezTo>
                    <a:pt x="20146" y="2128"/>
                    <a:pt x="18949" y="2394"/>
                    <a:pt x="17686" y="2594"/>
                  </a:cubicBezTo>
                  <a:cubicBezTo>
                    <a:pt x="17686" y="2594"/>
                    <a:pt x="14295" y="15226"/>
                    <a:pt x="11037" y="21741"/>
                  </a:cubicBezTo>
                  <a:cubicBezTo>
                    <a:pt x="10705" y="22472"/>
                    <a:pt x="10306" y="23204"/>
                    <a:pt x="9841" y="23869"/>
                  </a:cubicBezTo>
                  <a:cubicBezTo>
                    <a:pt x="8378" y="25797"/>
                    <a:pt x="6450" y="27259"/>
                    <a:pt x="4256" y="28257"/>
                  </a:cubicBezTo>
                  <a:cubicBezTo>
                    <a:pt x="1663" y="41221"/>
                    <a:pt x="1" y="57044"/>
                    <a:pt x="1" y="57044"/>
                  </a:cubicBezTo>
                  <a:cubicBezTo>
                    <a:pt x="932" y="57975"/>
                    <a:pt x="1929" y="58773"/>
                    <a:pt x="3059" y="59371"/>
                  </a:cubicBezTo>
                  <a:cubicBezTo>
                    <a:pt x="7314" y="61831"/>
                    <a:pt x="14760" y="64424"/>
                    <a:pt x="24534" y="64623"/>
                  </a:cubicBezTo>
                  <a:cubicBezTo>
                    <a:pt x="24788" y="64628"/>
                    <a:pt x="25042" y="64631"/>
                    <a:pt x="25296" y="64631"/>
                  </a:cubicBezTo>
                  <a:cubicBezTo>
                    <a:pt x="31884" y="64631"/>
                    <a:pt x="38385" y="62976"/>
                    <a:pt x="44147" y="59903"/>
                  </a:cubicBezTo>
                  <a:cubicBezTo>
                    <a:pt x="45011" y="59504"/>
                    <a:pt x="45875" y="58972"/>
                    <a:pt x="46673" y="58440"/>
                  </a:cubicBezTo>
                  <a:cubicBezTo>
                    <a:pt x="46673" y="58440"/>
                    <a:pt x="46141" y="56512"/>
                    <a:pt x="45343" y="53122"/>
                  </a:cubicBezTo>
                  <a:cubicBezTo>
                    <a:pt x="45011" y="51526"/>
                    <a:pt x="44678" y="49598"/>
                    <a:pt x="44279" y="47404"/>
                  </a:cubicBezTo>
                  <a:cubicBezTo>
                    <a:pt x="43681" y="43747"/>
                    <a:pt x="43083" y="37830"/>
                    <a:pt x="42617" y="32977"/>
                  </a:cubicBezTo>
                  <a:cubicBezTo>
                    <a:pt x="39227" y="30450"/>
                    <a:pt x="35105" y="25730"/>
                    <a:pt x="34772" y="20345"/>
                  </a:cubicBezTo>
                  <a:cubicBezTo>
                    <a:pt x="34440" y="15226"/>
                    <a:pt x="35969" y="7115"/>
                    <a:pt x="36966" y="2527"/>
                  </a:cubicBezTo>
                  <a:cubicBezTo>
                    <a:pt x="35836" y="1796"/>
                    <a:pt x="34772" y="998"/>
                    <a:pt x="33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4"/>
            <p:cNvSpPr/>
            <p:nvPr/>
          </p:nvSpPr>
          <p:spPr>
            <a:xfrm>
              <a:off x="4983886" y="2906675"/>
              <a:ext cx="115977" cy="368826"/>
            </a:xfrm>
            <a:custGeom>
              <a:rect b="b" l="l" r="r" t="t"/>
              <a:pathLst>
                <a:path extrusionOk="0" h="30450" w="9575">
                  <a:moveTo>
                    <a:pt x="2527" y="0"/>
                  </a:moveTo>
                  <a:cubicBezTo>
                    <a:pt x="1530" y="4588"/>
                    <a:pt x="1" y="12699"/>
                    <a:pt x="333" y="17818"/>
                  </a:cubicBezTo>
                  <a:cubicBezTo>
                    <a:pt x="666" y="23203"/>
                    <a:pt x="4788" y="27924"/>
                    <a:pt x="8178" y="30450"/>
                  </a:cubicBezTo>
                  <a:cubicBezTo>
                    <a:pt x="7779" y="25863"/>
                    <a:pt x="7447" y="22139"/>
                    <a:pt x="7447" y="22139"/>
                  </a:cubicBezTo>
                  <a:cubicBezTo>
                    <a:pt x="6782" y="13762"/>
                    <a:pt x="9575" y="3191"/>
                    <a:pt x="9575" y="3191"/>
                  </a:cubicBezTo>
                  <a:cubicBezTo>
                    <a:pt x="7115" y="2394"/>
                    <a:pt x="4721" y="1330"/>
                    <a:pt x="2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4"/>
            <p:cNvSpPr/>
            <p:nvPr/>
          </p:nvSpPr>
          <p:spPr>
            <a:xfrm>
              <a:off x="5066033" y="2945326"/>
              <a:ext cx="487213" cy="686924"/>
            </a:xfrm>
            <a:custGeom>
              <a:rect b="b" l="l" r="r" t="t"/>
              <a:pathLst>
                <a:path extrusionOk="0" h="56712" w="40224">
                  <a:moveTo>
                    <a:pt x="2793" y="0"/>
                  </a:moveTo>
                  <a:cubicBezTo>
                    <a:pt x="2793" y="0"/>
                    <a:pt x="0" y="10571"/>
                    <a:pt x="732" y="18948"/>
                  </a:cubicBezTo>
                  <a:cubicBezTo>
                    <a:pt x="3191" y="19547"/>
                    <a:pt x="5585" y="20411"/>
                    <a:pt x="7912" y="21541"/>
                  </a:cubicBezTo>
                  <a:cubicBezTo>
                    <a:pt x="11768" y="23403"/>
                    <a:pt x="19813" y="28456"/>
                    <a:pt x="21009" y="35038"/>
                  </a:cubicBezTo>
                  <a:cubicBezTo>
                    <a:pt x="22272" y="41619"/>
                    <a:pt x="18217" y="48800"/>
                    <a:pt x="18217" y="48800"/>
                  </a:cubicBezTo>
                  <a:cubicBezTo>
                    <a:pt x="23203" y="54119"/>
                    <a:pt x="35037" y="56711"/>
                    <a:pt x="35037" y="56711"/>
                  </a:cubicBezTo>
                  <a:cubicBezTo>
                    <a:pt x="35037" y="56711"/>
                    <a:pt x="40223" y="48467"/>
                    <a:pt x="37896" y="30051"/>
                  </a:cubicBezTo>
                  <a:cubicBezTo>
                    <a:pt x="35569" y="11702"/>
                    <a:pt x="19946" y="4721"/>
                    <a:pt x="12233" y="2660"/>
                  </a:cubicBezTo>
                  <a:cubicBezTo>
                    <a:pt x="8976" y="1862"/>
                    <a:pt x="5784" y="998"/>
                    <a:pt x="27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4"/>
            <p:cNvSpPr/>
            <p:nvPr/>
          </p:nvSpPr>
          <p:spPr>
            <a:xfrm>
              <a:off x="4741490" y="3057027"/>
              <a:ext cx="187647" cy="182402"/>
            </a:xfrm>
            <a:custGeom>
              <a:rect b="b" l="l" r="r" t="t"/>
              <a:pathLst>
                <a:path extrusionOk="0" h="15059" w="15492">
                  <a:moveTo>
                    <a:pt x="8764" y="0"/>
                  </a:moveTo>
                  <a:cubicBezTo>
                    <a:pt x="7032" y="0"/>
                    <a:pt x="5253" y="3743"/>
                    <a:pt x="5253" y="3743"/>
                  </a:cubicBezTo>
                  <a:cubicBezTo>
                    <a:pt x="5253" y="3743"/>
                    <a:pt x="3628" y="3388"/>
                    <a:pt x="2308" y="3388"/>
                  </a:cubicBezTo>
                  <a:cubicBezTo>
                    <a:pt x="1648" y="3388"/>
                    <a:pt x="1065" y="3477"/>
                    <a:pt x="799" y="3743"/>
                  </a:cubicBezTo>
                  <a:cubicBezTo>
                    <a:pt x="1" y="4607"/>
                    <a:pt x="2926" y="8729"/>
                    <a:pt x="2926" y="8729"/>
                  </a:cubicBezTo>
                  <a:cubicBezTo>
                    <a:pt x="2926" y="8729"/>
                    <a:pt x="67" y="13450"/>
                    <a:pt x="1464" y="14181"/>
                  </a:cubicBezTo>
                  <a:cubicBezTo>
                    <a:pt x="1604" y="14265"/>
                    <a:pt x="1777" y="14302"/>
                    <a:pt x="1977" y="14302"/>
                  </a:cubicBezTo>
                  <a:cubicBezTo>
                    <a:pt x="3668" y="14302"/>
                    <a:pt x="7181" y="11588"/>
                    <a:pt x="7181" y="11588"/>
                  </a:cubicBezTo>
                  <a:cubicBezTo>
                    <a:pt x="7181" y="11588"/>
                    <a:pt x="10342" y="15059"/>
                    <a:pt x="12176" y="15059"/>
                  </a:cubicBezTo>
                  <a:cubicBezTo>
                    <a:pt x="12241" y="15059"/>
                    <a:pt x="12305" y="15054"/>
                    <a:pt x="12367" y="15045"/>
                  </a:cubicBezTo>
                  <a:cubicBezTo>
                    <a:pt x="14162" y="14846"/>
                    <a:pt x="12567" y="9527"/>
                    <a:pt x="12567" y="9527"/>
                  </a:cubicBezTo>
                  <a:cubicBezTo>
                    <a:pt x="12567" y="9527"/>
                    <a:pt x="15492" y="6668"/>
                    <a:pt x="15425" y="5737"/>
                  </a:cubicBezTo>
                  <a:cubicBezTo>
                    <a:pt x="15292" y="4873"/>
                    <a:pt x="10771" y="4873"/>
                    <a:pt x="10771" y="4873"/>
                  </a:cubicBezTo>
                  <a:cubicBezTo>
                    <a:pt x="10771" y="4873"/>
                    <a:pt x="10306" y="286"/>
                    <a:pt x="8976" y="20"/>
                  </a:cubicBezTo>
                  <a:cubicBezTo>
                    <a:pt x="8906" y="7"/>
                    <a:pt x="8835" y="0"/>
                    <a:pt x="87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4"/>
            <p:cNvSpPr/>
            <p:nvPr/>
          </p:nvSpPr>
          <p:spPr>
            <a:xfrm>
              <a:off x="4450790" y="1750840"/>
              <a:ext cx="886635" cy="837749"/>
            </a:xfrm>
            <a:custGeom>
              <a:rect b="b" l="l" r="r" t="t"/>
              <a:pathLst>
                <a:path extrusionOk="0" h="69164" w="73200">
                  <a:moveTo>
                    <a:pt x="39274" y="0"/>
                  </a:moveTo>
                  <a:cubicBezTo>
                    <a:pt x="31958" y="0"/>
                    <a:pt x="27618" y="7830"/>
                    <a:pt x="28190" y="12453"/>
                  </a:cubicBezTo>
                  <a:cubicBezTo>
                    <a:pt x="28190" y="12453"/>
                    <a:pt x="24200" y="7267"/>
                    <a:pt x="19148" y="5406"/>
                  </a:cubicBezTo>
                  <a:cubicBezTo>
                    <a:pt x="18066" y="5024"/>
                    <a:pt x="16937" y="4791"/>
                    <a:pt x="15792" y="4791"/>
                  </a:cubicBezTo>
                  <a:cubicBezTo>
                    <a:pt x="13345" y="4791"/>
                    <a:pt x="10819" y="5853"/>
                    <a:pt x="8510" y="8796"/>
                  </a:cubicBezTo>
                  <a:cubicBezTo>
                    <a:pt x="0" y="19633"/>
                    <a:pt x="12034" y="35789"/>
                    <a:pt x="17220" y="39579"/>
                  </a:cubicBezTo>
                  <a:lnTo>
                    <a:pt x="23203" y="49352"/>
                  </a:lnTo>
                  <a:lnTo>
                    <a:pt x="44345" y="69164"/>
                  </a:lnTo>
                  <a:lnTo>
                    <a:pt x="54251" y="67834"/>
                  </a:lnTo>
                  <a:cubicBezTo>
                    <a:pt x="54251" y="67834"/>
                    <a:pt x="61232" y="63446"/>
                    <a:pt x="65022" y="56997"/>
                  </a:cubicBezTo>
                  <a:cubicBezTo>
                    <a:pt x="65620" y="55867"/>
                    <a:pt x="66152" y="54737"/>
                    <a:pt x="66618" y="53540"/>
                  </a:cubicBezTo>
                  <a:cubicBezTo>
                    <a:pt x="69476" y="45163"/>
                    <a:pt x="65221" y="43900"/>
                    <a:pt x="65221" y="43900"/>
                  </a:cubicBezTo>
                  <a:cubicBezTo>
                    <a:pt x="65221" y="43900"/>
                    <a:pt x="73199" y="32664"/>
                    <a:pt x="67615" y="22293"/>
                  </a:cubicBezTo>
                  <a:cubicBezTo>
                    <a:pt x="65588" y="18552"/>
                    <a:pt x="63280" y="17361"/>
                    <a:pt x="61163" y="17361"/>
                  </a:cubicBezTo>
                  <a:cubicBezTo>
                    <a:pt x="57447" y="17361"/>
                    <a:pt x="54318" y="21029"/>
                    <a:pt x="54318" y="21029"/>
                  </a:cubicBezTo>
                  <a:cubicBezTo>
                    <a:pt x="54318" y="21029"/>
                    <a:pt x="57310" y="8730"/>
                    <a:pt x="46074" y="2081"/>
                  </a:cubicBezTo>
                  <a:cubicBezTo>
                    <a:pt x="43602" y="613"/>
                    <a:pt x="41322" y="0"/>
                    <a:pt x="392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4"/>
            <p:cNvSpPr/>
            <p:nvPr/>
          </p:nvSpPr>
          <p:spPr>
            <a:xfrm>
              <a:off x="4529836" y="2229429"/>
              <a:ext cx="638474" cy="578554"/>
            </a:xfrm>
            <a:custGeom>
              <a:rect b="b" l="l" r="r" t="t"/>
              <a:pathLst>
                <a:path extrusionOk="0" h="47765" w="52712">
                  <a:moveTo>
                    <a:pt x="10694" y="0"/>
                  </a:moveTo>
                  <a:cubicBezTo>
                    <a:pt x="10694" y="0"/>
                    <a:pt x="4710" y="8045"/>
                    <a:pt x="2317" y="23868"/>
                  </a:cubicBezTo>
                  <a:cubicBezTo>
                    <a:pt x="1" y="39177"/>
                    <a:pt x="9012" y="47765"/>
                    <a:pt x="22064" y="47765"/>
                  </a:cubicBezTo>
                  <a:cubicBezTo>
                    <a:pt x="22502" y="47765"/>
                    <a:pt x="22945" y="47755"/>
                    <a:pt x="23392" y="47736"/>
                  </a:cubicBezTo>
                  <a:cubicBezTo>
                    <a:pt x="37154" y="47071"/>
                    <a:pt x="39814" y="31779"/>
                    <a:pt x="39814" y="31779"/>
                  </a:cubicBezTo>
                  <a:cubicBezTo>
                    <a:pt x="39814" y="31779"/>
                    <a:pt x="41931" y="34173"/>
                    <a:pt x="44480" y="34173"/>
                  </a:cubicBezTo>
                  <a:cubicBezTo>
                    <a:pt x="44995" y="34173"/>
                    <a:pt x="45527" y="34075"/>
                    <a:pt x="46063" y="33840"/>
                  </a:cubicBezTo>
                  <a:cubicBezTo>
                    <a:pt x="49255" y="32444"/>
                    <a:pt x="52712" y="27325"/>
                    <a:pt x="48324" y="24067"/>
                  </a:cubicBezTo>
                  <a:cubicBezTo>
                    <a:pt x="47461" y="23436"/>
                    <a:pt x="46651" y="23182"/>
                    <a:pt x="45905" y="23182"/>
                  </a:cubicBezTo>
                  <a:cubicBezTo>
                    <a:pt x="42799" y="23182"/>
                    <a:pt x="40811" y="27591"/>
                    <a:pt x="40811" y="27591"/>
                  </a:cubicBezTo>
                  <a:cubicBezTo>
                    <a:pt x="40469" y="27747"/>
                    <a:pt x="40138" y="27823"/>
                    <a:pt x="39826" y="27823"/>
                  </a:cubicBezTo>
                  <a:cubicBezTo>
                    <a:pt x="38142" y="27823"/>
                    <a:pt x="37034" y="25591"/>
                    <a:pt x="37819" y="21607"/>
                  </a:cubicBezTo>
                  <a:cubicBezTo>
                    <a:pt x="38684" y="16954"/>
                    <a:pt x="42473" y="8975"/>
                    <a:pt x="42473" y="8975"/>
                  </a:cubicBezTo>
                  <a:cubicBezTo>
                    <a:pt x="37221" y="8709"/>
                    <a:pt x="31969" y="7912"/>
                    <a:pt x="26783" y="6715"/>
                  </a:cubicBezTo>
                  <a:cubicBezTo>
                    <a:pt x="21132" y="5319"/>
                    <a:pt x="15680" y="3058"/>
                    <a:pt x="10694" y="0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4"/>
            <p:cNvSpPr/>
            <p:nvPr/>
          </p:nvSpPr>
          <p:spPr>
            <a:xfrm>
              <a:off x="4693985" y="2573811"/>
              <a:ext cx="244018" cy="148463"/>
            </a:xfrm>
            <a:custGeom>
              <a:rect b="b" l="l" r="r" t="t"/>
              <a:pathLst>
                <a:path extrusionOk="0" h="12257" w="20146">
                  <a:moveTo>
                    <a:pt x="15572" y="0"/>
                  </a:moveTo>
                  <a:cubicBezTo>
                    <a:pt x="13327" y="0"/>
                    <a:pt x="11701" y="2259"/>
                    <a:pt x="8178" y="3347"/>
                  </a:cubicBezTo>
                  <a:cubicBezTo>
                    <a:pt x="5120" y="4278"/>
                    <a:pt x="0" y="3680"/>
                    <a:pt x="67" y="7270"/>
                  </a:cubicBezTo>
                  <a:cubicBezTo>
                    <a:pt x="67" y="9265"/>
                    <a:pt x="1530" y="11126"/>
                    <a:pt x="4122" y="12256"/>
                  </a:cubicBezTo>
                  <a:cubicBezTo>
                    <a:pt x="5120" y="9796"/>
                    <a:pt x="7114" y="7868"/>
                    <a:pt x="9707" y="7071"/>
                  </a:cubicBezTo>
                  <a:cubicBezTo>
                    <a:pt x="11345" y="6513"/>
                    <a:pt x="13074" y="6229"/>
                    <a:pt x="14809" y="6229"/>
                  </a:cubicBezTo>
                  <a:cubicBezTo>
                    <a:pt x="16383" y="6229"/>
                    <a:pt x="17962" y="6463"/>
                    <a:pt x="19480" y="6938"/>
                  </a:cubicBezTo>
                  <a:cubicBezTo>
                    <a:pt x="20145" y="4278"/>
                    <a:pt x="19480" y="1552"/>
                    <a:pt x="17685" y="622"/>
                  </a:cubicBezTo>
                  <a:cubicBezTo>
                    <a:pt x="16893" y="181"/>
                    <a:pt x="16208" y="0"/>
                    <a:pt x="15572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4"/>
            <p:cNvSpPr/>
            <p:nvPr/>
          </p:nvSpPr>
          <p:spPr>
            <a:xfrm>
              <a:off x="4743913" y="2649260"/>
              <a:ext cx="186036" cy="86144"/>
            </a:xfrm>
            <a:custGeom>
              <a:rect b="b" l="l" r="r" t="t"/>
              <a:pathLst>
                <a:path extrusionOk="0" h="7112" w="15359">
                  <a:moveTo>
                    <a:pt x="10687" y="0"/>
                  </a:moveTo>
                  <a:cubicBezTo>
                    <a:pt x="8952" y="0"/>
                    <a:pt x="7223" y="284"/>
                    <a:pt x="5585" y="842"/>
                  </a:cubicBezTo>
                  <a:cubicBezTo>
                    <a:pt x="2992" y="1639"/>
                    <a:pt x="931" y="3567"/>
                    <a:pt x="0" y="6027"/>
                  </a:cubicBezTo>
                  <a:cubicBezTo>
                    <a:pt x="1826" y="6757"/>
                    <a:pt x="3807" y="7112"/>
                    <a:pt x="5795" y="7112"/>
                  </a:cubicBezTo>
                  <a:cubicBezTo>
                    <a:pt x="6704" y="7112"/>
                    <a:pt x="7614" y="7038"/>
                    <a:pt x="8510" y="6892"/>
                  </a:cubicBezTo>
                  <a:cubicBezTo>
                    <a:pt x="11835" y="6493"/>
                    <a:pt x="14561" y="4033"/>
                    <a:pt x="15358" y="709"/>
                  </a:cubicBezTo>
                  <a:cubicBezTo>
                    <a:pt x="13840" y="234"/>
                    <a:pt x="12261" y="0"/>
                    <a:pt x="10687" y="0"/>
                  </a:cubicBezTo>
                  <a:close/>
                </a:path>
              </a:pathLst>
            </a:custGeom>
            <a:solidFill>
              <a:srgbClr val="DD7D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4"/>
            <p:cNvSpPr/>
            <p:nvPr/>
          </p:nvSpPr>
          <p:spPr>
            <a:xfrm>
              <a:off x="4638219" y="2470673"/>
              <a:ext cx="94429" cy="103235"/>
            </a:xfrm>
            <a:custGeom>
              <a:rect b="b" l="l" r="r" t="t"/>
              <a:pathLst>
                <a:path extrusionOk="0" h="8523" w="7796">
                  <a:moveTo>
                    <a:pt x="5709" y="1"/>
                  </a:moveTo>
                  <a:cubicBezTo>
                    <a:pt x="4305" y="1"/>
                    <a:pt x="1" y="5222"/>
                    <a:pt x="1214" y="7009"/>
                  </a:cubicBezTo>
                  <a:cubicBezTo>
                    <a:pt x="1994" y="8159"/>
                    <a:pt x="3282" y="8523"/>
                    <a:pt x="4466" y="8523"/>
                  </a:cubicBezTo>
                  <a:cubicBezTo>
                    <a:pt x="5199" y="8523"/>
                    <a:pt x="5891" y="8384"/>
                    <a:pt x="6399" y="8206"/>
                  </a:cubicBezTo>
                  <a:cubicBezTo>
                    <a:pt x="7663" y="7740"/>
                    <a:pt x="7796" y="760"/>
                    <a:pt x="5868" y="28"/>
                  </a:cubicBezTo>
                  <a:cubicBezTo>
                    <a:pt x="5820" y="10"/>
                    <a:pt x="5767" y="1"/>
                    <a:pt x="5709" y="1"/>
                  </a:cubicBezTo>
                  <a:close/>
                </a:path>
              </a:pathLst>
            </a:custGeom>
            <a:solidFill>
              <a:srgbClr val="E9AF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4"/>
            <p:cNvSpPr/>
            <p:nvPr/>
          </p:nvSpPr>
          <p:spPr>
            <a:xfrm>
              <a:off x="4846179" y="2450700"/>
              <a:ext cx="37064" cy="51902"/>
            </a:xfrm>
            <a:custGeom>
              <a:rect b="b" l="l" r="r" t="t"/>
              <a:pathLst>
                <a:path extrusionOk="0" h="4285" w="3060">
                  <a:moveTo>
                    <a:pt x="1901" y="1"/>
                  </a:moveTo>
                  <a:cubicBezTo>
                    <a:pt x="1217" y="1"/>
                    <a:pt x="513" y="767"/>
                    <a:pt x="267" y="1877"/>
                  </a:cubicBezTo>
                  <a:cubicBezTo>
                    <a:pt x="1" y="3007"/>
                    <a:pt x="333" y="4071"/>
                    <a:pt x="1065" y="4270"/>
                  </a:cubicBezTo>
                  <a:cubicBezTo>
                    <a:pt x="1113" y="4280"/>
                    <a:pt x="1162" y="4285"/>
                    <a:pt x="1212" y="4285"/>
                  </a:cubicBezTo>
                  <a:cubicBezTo>
                    <a:pt x="1843" y="4285"/>
                    <a:pt x="2547" y="3518"/>
                    <a:pt x="2793" y="2409"/>
                  </a:cubicBezTo>
                  <a:cubicBezTo>
                    <a:pt x="3059" y="1278"/>
                    <a:pt x="2727" y="215"/>
                    <a:pt x="2062" y="15"/>
                  </a:cubicBezTo>
                  <a:cubicBezTo>
                    <a:pt x="2009" y="5"/>
                    <a:pt x="1955" y="1"/>
                    <a:pt x="1901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4"/>
            <p:cNvSpPr/>
            <p:nvPr/>
          </p:nvSpPr>
          <p:spPr>
            <a:xfrm>
              <a:off x="4902550" y="2522491"/>
              <a:ext cx="55584" cy="34763"/>
            </a:xfrm>
            <a:custGeom>
              <a:rect b="b" l="l" r="r" t="t"/>
              <a:pathLst>
                <a:path extrusionOk="0" h="2870" w="4589">
                  <a:moveTo>
                    <a:pt x="1606" y="0"/>
                  </a:moveTo>
                  <a:cubicBezTo>
                    <a:pt x="955" y="0"/>
                    <a:pt x="441" y="236"/>
                    <a:pt x="267" y="670"/>
                  </a:cubicBezTo>
                  <a:cubicBezTo>
                    <a:pt x="1" y="1335"/>
                    <a:pt x="732" y="2199"/>
                    <a:pt x="1862" y="2665"/>
                  </a:cubicBezTo>
                  <a:cubicBezTo>
                    <a:pt x="2231" y="2803"/>
                    <a:pt x="2608" y="2869"/>
                    <a:pt x="2954" y="2869"/>
                  </a:cubicBezTo>
                  <a:cubicBezTo>
                    <a:pt x="3606" y="2869"/>
                    <a:pt x="4149" y="2634"/>
                    <a:pt x="4322" y="2199"/>
                  </a:cubicBezTo>
                  <a:cubicBezTo>
                    <a:pt x="4588" y="1534"/>
                    <a:pt x="3857" y="604"/>
                    <a:pt x="2727" y="205"/>
                  </a:cubicBezTo>
                  <a:cubicBezTo>
                    <a:pt x="2335" y="66"/>
                    <a:pt x="1951" y="0"/>
                    <a:pt x="1606" y="0"/>
                  </a:cubicBezTo>
                  <a:close/>
                </a:path>
              </a:pathLst>
            </a:custGeom>
            <a:solidFill>
              <a:srgbClr val="F1CA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4"/>
            <p:cNvSpPr/>
            <p:nvPr/>
          </p:nvSpPr>
          <p:spPr>
            <a:xfrm>
              <a:off x="4565944" y="2495104"/>
              <a:ext cx="53162" cy="31553"/>
            </a:xfrm>
            <a:custGeom>
              <a:rect b="b" l="l" r="r" t="t"/>
              <a:pathLst>
                <a:path extrusionOk="0" h="2605" w="4389">
                  <a:moveTo>
                    <a:pt x="2329" y="0"/>
                  </a:moveTo>
                  <a:cubicBezTo>
                    <a:pt x="2263" y="0"/>
                    <a:pt x="2196" y="2"/>
                    <a:pt x="2128" y="6"/>
                  </a:cubicBezTo>
                  <a:cubicBezTo>
                    <a:pt x="998" y="72"/>
                    <a:pt x="0" y="671"/>
                    <a:pt x="67" y="1402"/>
                  </a:cubicBezTo>
                  <a:cubicBezTo>
                    <a:pt x="67" y="2092"/>
                    <a:pt x="954" y="2604"/>
                    <a:pt x="2060" y="2604"/>
                  </a:cubicBezTo>
                  <a:cubicBezTo>
                    <a:pt x="2126" y="2604"/>
                    <a:pt x="2193" y="2602"/>
                    <a:pt x="2261" y="2599"/>
                  </a:cubicBezTo>
                  <a:cubicBezTo>
                    <a:pt x="3458" y="2532"/>
                    <a:pt x="4388" y="1934"/>
                    <a:pt x="4388" y="1203"/>
                  </a:cubicBezTo>
                  <a:cubicBezTo>
                    <a:pt x="4326" y="513"/>
                    <a:pt x="3435" y="0"/>
                    <a:pt x="2329" y="0"/>
                  </a:cubicBezTo>
                  <a:close/>
                </a:path>
              </a:pathLst>
            </a:custGeom>
            <a:solidFill>
              <a:srgbClr val="F1CA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4"/>
            <p:cNvSpPr/>
            <p:nvPr/>
          </p:nvSpPr>
          <p:spPr>
            <a:xfrm>
              <a:off x="4648079" y="2419123"/>
              <a:ext cx="37064" cy="51442"/>
            </a:xfrm>
            <a:custGeom>
              <a:rect b="b" l="l" r="r" t="t"/>
              <a:pathLst>
                <a:path extrusionOk="0" h="4247" w="3060">
                  <a:moveTo>
                    <a:pt x="1798" y="1"/>
                  </a:moveTo>
                  <a:cubicBezTo>
                    <a:pt x="1180" y="1"/>
                    <a:pt x="507" y="804"/>
                    <a:pt x="267" y="1824"/>
                  </a:cubicBezTo>
                  <a:cubicBezTo>
                    <a:pt x="1" y="3021"/>
                    <a:pt x="333" y="4085"/>
                    <a:pt x="1065" y="4218"/>
                  </a:cubicBezTo>
                  <a:cubicBezTo>
                    <a:pt x="1129" y="4237"/>
                    <a:pt x="1195" y="4247"/>
                    <a:pt x="1262" y="4247"/>
                  </a:cubicBezTo>
                  <a:cubicBezTo>
                    <a:pt x="1880" y="4247"/>
                    <a:pt x="2553" y="3443"/>
                    <a:pt x="2793" y="2423"/>
                  </a:cubicBezTo>
                  <a:cubicBezTo>
                    <a:pt x="3059" y="1226"/>
                    <a:pt x="2727" y="162"/>
                    <a:pt x="1995" y="29"/>
                  </a:cubicBezTo>
                  <a:cubicBezTo>
                    <a:pt x="1931" y="10"/>
                    <a:pt x="1865" y="1"/>
                    <a:pt x="1798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4"/>
            <p:cNvSpPr/>
            <p:nvPr/>
          </p:nvSpPr>
          <p:spPr>
            <a:xfrm>
              <a:off x="4875975" y="2357652"/>
              <a:ext cx="61217" cy="56178"/>
            </a:xfrm>
            <a:custGeom>
              <a:rect b="b" l="l" r="r" t="t"/>
              <a:pathLst>
                <a:path extrusionOk="0" h="4638" w="5054">
                  <a:moveTo>
                    <a:pt x="957" y="0"/>
                  </a:moveTo>
                  <a:cubicBezTo>
                    <a:pt x="755" y="0"/>
                    <a:pt x="588" y="63"/>
                    <a:pt x="466" y="184"/>
                  </a:cubicBezTo>
                  <a:cubicBezTo>
                    <a:pt x="1" y="716"/>
                    <a:pt x="267" y="1381"/>
                    <a:pt x="1397" y="2910"/>
                  </a:cubicBezTo>
                  <a:cubicBezTo>
                    <a:pt x="2088" y="3774"/>
                    <a:pt x="3427" y="4638"/>
                    <a:pt x="4162" y="4638"/>
                  </a:cubicBezTo>
                  <a:cubicBezTo>
                    <a:pt x="4276" y="4638"/>
                    <a:pt x="4375" y="4617"/>
                    <a:pt x="4455" y="4572"/>
                  </a:cubicBezTo>
                  <a:cubicBezTo>
                    <a:pt x="5054" y="4240"/>
                    <a:pt x="4455" y="3043"/>
                    <a:pt x="3259" y="1581"/>
                  </a:cubicBezTo>
                  <a:cubicBezTo>
                    <a:pt x="2375" y="500"/>
                    <a:pt x="1527" y="0"/>
                    <a:pt x="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"/>
            <p:cNvSpPr/>
            <p:nvPr/>
          </p:nvSpPr>
          <p:spPr>
            <a:xfrm>
              <a:off x="4627948" y="2310813"/>
              <a:ext cx="71682" cy="36398"/>
            </a:xfrm>
            <a:custGeom>
              <a:rect b="b" l="l" r="r" t="t"/>
              <a:pathLst>
                <a:path extrusionOk="0" h="3005" w="5918">
                  <a:moveTo>
                    <a:pt x="4707" y="1"/>
                  </a:moveTo>
                  <a:cubicBezTo>
                    <a:pt x="4274" y="1"/>
                    <a:pt x="3677" y="116"/>
                    <a:pt x="2860" y="328"/>
                  </a:cubicBezTo>
                  <a:cubicBezTo>
                    <a:pt x="1596" y="661"/>
                    <a:pt x="1" y="1858"/>
                    <a:pt x="67" y="2522"/>
                  </a:cubicBezTo>
                  <a:cubicBezTo>
                    <a:pt x="100" y="2855"/>
                    <a:pt x="466" y="3004"/>
                    <a:pt x="1048" y="3004"/>
                  </a:cubicBezTo>
                  <a:cubicBezTo>
                    <a:pt x="1630" y="3004"/>
                    <a:pt x="2427" y="2855"/>
                    <a:pt x="3325" y="2589"/>
                  </a:cubicBezTo>
                  <a:cubicBezTo>
                    <a:pt x="5186" y="2057"/>
                    <a:pt x="5918" y="1193"/>
                    <a:pt x="5652" y="528"/>
                  </a:cubicBezTo>
                  <a:cubicBezTo>
                    <a:pt x="5507" y="166"/>
                    <a:pt x="5224" y="1"/>
                    <a:pt x="47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"/>
            <p:cNvSpPr/>
            <p:nvPr/>
          </p:nvSpPr>
          <p:spPr>
            <a:xfrm>
              <a:off x="5041262" y="2553450"/>
              <a:ext cx="64233" cy="56468"/>
            </a:xfrm>
            <a:custGeom>
              <a:rect b="b" l="l" r="r" t="t"/>
              <a:pathLst>
                <a:path extrusionOk="0" h="4662" w="5303">
                  <a:moveTo>
                    <a:pt x="4447" y="1"/>
                  </a:moveTo>
                  <a:cubicBezTo>
                    <a:pt x="3325" y="1"/>
                    <a:pt x="0" y="2824"/>
                    <a:pt x="117" y="3233"/>
                  </a:cubicBezTo>
                  <a:cubicBezTo>
                    <a:pt x="172" y="3563"/>
                    <a:pt x="2084" y="4662"/>
                    <a:pt x="3161" y="4662"/>
                  </a:cubicBezTo>
                  <a:cubicBezTo>
                    <a:pt x="3389" y="4662"/>
                    <a:pt x="3580" y="4613"/>
                    <a:pt x="3707" y="4497"/>
                  </a:cubicBezTo>
                  <a:cubicBezTo>
                    <a:pt x="4372" y="3898"/>
                    <a:pt x="2245" y="2702"/>
                    <a:pt x="2245" y="2702"/>
                  </a:cubicBezTo>
                  <a:cubicBezTo>
                    <a:pt x="2245" y="2702"/>
                    <a:pt x="5303" y="1172"/>
                    <a:pt x="4771" y="175"/>
                  </a:cubicBezTo>
                  <a:cubicBezTo>
                    <a:pt x="4715" y="54"/>
                    <a:pt x="4602" y="1"/>
                    <a:pt x="4447" y="1"/>
                  </a:cubicBezTo>
                  <a:close/>
                </a:path>
              </a:pathLst>
            </a:custGeom>
            <a:solidFill>
              <a:srgbClr val="E9AF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6" name="Google Shape;1456;p4"/>
          <p:cNvGrpSpPr/>
          <p:nvPr/>
        </p:nvGrpSpPr>
        <p:grpSpPr>
          <a:xfrm>
            <a:off x="1216666" y="1872153"/>
            <a:ext cx="1028178" cy="1121242"/>
            <a:chOff x="1868889" y="1445280"/>
            <a:chExt cx="1742675" cy="2057324"/>
          </a:xfrm>
        </p:grpSpPr>
        <p:sp>
          <p:nvSpPr>
            <p:cNvPr id="1457" name="Google Shape;1457;p4"/>
            <p:cNvSpPr/>
            <p:nvPr/>
          </p:nvSpPr>
          <p:spPr>
            <a:xfrm>
              <a:off x="2002930" y="3119890"/>
              <a:ext cx="350765" cy="378314"/>
            </a:xfrm>
            <a:custGeom>
              <a:rect b="b" l="l" r="r" t="t"/>
              <a:pathLst>
                <a:path extrusionOk="0" h="4987" w="4624">
                  <a:moveTo>
                    <a:pt x="1772" y="0"/>
                  </a:moveTo>
                  <a:lnTo>
                    <a:pt x="258" y="3785"/>
                  </a:lnTo>
                  <a:cubicBezTo>
                    <a:pt x="1" y="4428"/>
                    <a:pt x="514" y="4987"/>
                    <a:pt x="1077" y="4987"/>
                  </a:cubicBezTo>
                  <a:cubicBezTo>
                    <a:pt x="1285" y="4987"/>
                    <a:pt x="1499" y="4911"/>
                    <a:pt x="1684" y="4735"/>
                  </a:cubicBezTo>
                  <a:lnTo>
                    <a:pt x="4624" y="1936"/>
                  </a:lnTo>
                  <a:lnTo>
                    <a:pt x="3198" y="968"/>
                  </a:lnTo>
                  <a:lnTo>
                    <a:pt x="17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4"/>
            <p:cNvSpPr/>
            <p:nvPr/>
          </p:nvSpPr>
          <p:spPr>
            <a:xfrm>
              <a:off x="3126758" y="3121179"/>
              <a:ext cx="350765" cy="380286"/>
            </a:xfrm>
            <a:custGeom>
              <a:rect b="b" l="l" r="r" t="t"/>
              <a:pathLst>
                <a:path extrusionOk="0" h="5013" w="4624">
                  <a:moveTo>
                    <a:pt x="2870" y="1"/>
                  </a:moveTo>
                  <a:lnTo>
                    <a:pt x="1427" y="969"/>
                  </a:lnTo>
                  <a:lnTo>
                    <a:pt x="1" y="1937"/>
                  </a:lnTo>
                  <a:lnTo>
                    <a:pt x="2941" y="4754"/>
                  </a:lnTo>
                  <a:cubicBezTo>
                    <a:pt x="3122" y="4934"/>
                    <a:pt x="3335" y="5012"/>
                    <a:pt x="3542" y="5012"/>
                  </a:cubicBezTo>
                  <a:cubicBezTo>
                    <a:pt x="4102" y="5012"/>
                    <a:pt x="4623" y="4445"/>
                    <a:pt x="4367" y="3803"/>
                  </a:cubicBezTo>
                  <a:lnTo>
                    <a:pt x="28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4"/>
            <p:cNvSpPr/>
            <p:nvPr/>
          </p:nvSpPr>
          <p:spPr>
            <a:xfrm>
              <a:off x="1931699" y="1923957"/>
              <a:ext cx="1614475" cy="1578647"/>
            </a:xfrm>
            <a:custGeom>
              <a:rect b="b" l="l" r="r" t="t"/>
              <a:pathLst>
                <a:path extrusionOk="0" h="20810" w="21283">
                  <a:moveTo>
                    <a:pt x="10662" y="0"/>
                  </a:moveTo>
                  <a:cubicBezTo>
                    <a:pt x="10512" y="0"/>
                    <a:pt x="10361" y="4"/>
                    <a:pt x="10210" y="10"/>
                  </a:cubicBezTo>
                  <a:cubicBezTo>
                    <a:pt x="4471" y="239"/>
                    <a:pt x="0" y="5097"/>
                    <a:pt x="247" y="10836"/>
                  </a:cubicBezTo>
                  <a:cubicBezTo>
                    <a:pt x="469" y="16423"/>
                    <a:pt x="5081" y="20809"/>
                    <a:pt x="10620" y="20809"/>
                  </a:cubicBezTo>
                  <a:cubicBezTo>
                    <a:pt x="10770" y="20809"/>
                    <a:pt x="10921" y="20806"/>
                    <a:pt x="11072" y="20800"/>
                  </a:cubicBezTo>
                  <a:cubicBezTo>
                    <a:pt x="16811" y="20571"/>
                    <a:pt x="21282" y="15712"/>
                    <a:pt x="21036" y="9974"/>
                  </a:cubicBezTo>
                  <a:cubicBezTo>
                    <a:pt x="20813" y="4386"/>
                    <a:pt x="16202" y="0"/>
                    <a:pt x="10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4"/>
            <p:cNvSpPr/>
            <p:nvPr/>
          </p:nvSpPr>
          <p:spPr>
            <a:xfrm>
              <a:off x="2057168" y="2080987"/>
              <a:ext cx="1314079" cy="1264586"/>
            </a:xfrm>
            <a:custGeom>
              <a:rect b="b" l="l" r="r" t="t"/>
              <a:pathLst>
                <a:path extrusionOk="0" h="16670" w="17323">
                  <a:moveTo>
                    <a:pt x="8995" y="0"/>
                  </a:moveTo>
                  <a:cubicBezTo>
                    <a:pt x="6828" y="0"/>
                    <a:pt x="4700" y="846"/>
                    <a:pt x="3099" y="2447"/>
                  </a:cubicBezTo>
                  <a:cubicBezTo>
                    <a:pt x="723" y="4823"/>
                    <a:pt x="1" y="8396"/>
                    <a:pt x="1286" y="11512"/>
                  </a:cubicBezTo>
                  <a:cubicBezTo>
                    <a:pt x="2571" y="14628"/>
                    <a:pt x="5616" y="16670"/>
                    <a:pt x="8978" y="16670"/>
                  </a:cubicBezTo>
                  <a:cubicBezTo>
                    <a:pt x="13573" y="16670"/>
                    <a:pt x="17322" y="12956"/>
                    <a:pt x="17322" y="8344"/>
                  </a:cubicBezTo>
                  <a:cubicBezTo>
                    <a:pt x="17322" y="4981"/>
                    <a:pt x="15298" y="1936"/>
                    <a:pt x="12182" y="633"/>
                  </a:cubicBezTo>
                  <a:cubicBezTo>
                    <a:pt x="11150" y="208"/>
                    <a:pt x="10068" y="0"/>
                    <a:pt x="89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4"/>
            <p:cNvSpPr/>
            <p:nvPr/>
          </p:nvSpPr>
          <p:spPr>
            <a:xfrm>
              <a:off x="1983738" y="1805843"/>
              <a:ext cx="142991" cy="122514"/>
            </a:xfrm>
            <a:custGeom>
              <a:rect b="b" l="l" r="r" t="t"/>
              <a:pathLst>
                <a:path extrusionOk="0" h="1615" w="1885">
                  <a:moveTo>
                    <a:pt x="1092" y="0"/>
                  </a:moveTo>
                  <a:cubicBezTo>
                    <a:pt x="370" y="0"/>
                    <a:pt x="1" y="863"/>
                    <a:pt x="511" y="1373"/>
                  </a:cubicBezTo>
                  <a:cubicBezTo>
                    <a:pt x="678" y="1540"/>
                    <a:pt x="882" y="1615"/>
                    <a:pt x="1081" y="1615"/>
                  </a:cubicBezTo>
                  <a:cubicBezTo>
                    <a:pt x="1493" y="1615"/>
                    <a:pt x="1884" y="1296"/>
                    <a:pt x="1884" y="810"/>
                  </a:cubicBezTo>
                  <a:cubicBezTo>
                    <a:pt x="1884" y="370"/>
                    <a:pt x="1532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"/>
            <p:cNvSpPr/>
            <p:nvPr/>
          </p:nvSpPr>
          <p:spPr>
            <a:xfrm>
              <a:off x="1868889" y="1774133"/>
              <a:ext cx="570297" cy="461760"/>
            </a:xfrm>
            <a:custGeom>
              <a:rect b="b" l="l" r="r" t="t"/>
              <a:pathLst>
                <a:path extrusionOk="0" h="6087" w="7518">
                  <a:moveTo>
                    <a:pt x="5416" y="1"/>
                  </a:moveTo>
                  <a:cubicBezTo>
                    <a:pt x="4931" y="1"/>
                    <a:pt x="4440" y="149"/>
                    <a:pt x="4014" y="454"/>
                  </a:cubicBezTo>
                  <a:lnTo>
                    <a:pt x="1251" y="2513"/>
                  </a:lnTo>
                  <a:cubicBezTo>
                    <a:pt x="212" y="3270"/>
                    <a:pt x="1" y="4749"/>
                    <a:pt x="758" y="5787"/>
                  </a:cubicBezTo>
                  <a:lnTo>
                    <a:pt x="987" y="6087"/>
                  </a:lnTo>
                  <a:lnTo>
                    <a:pt x="7517" y="1246"/>
                  </a:lnTo>
                  <a:lnTo>
                    <a:pt x="7306" y="946"/>
                  </a:lnTo>
                  <a:cubicBezTo>
                    <a:pt x="6843" y="326"/>
                    <a:pt x="6136" y="1"/>
                    <a:pt x="54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63" name="Google Shape;1463;p4"/>
            <p:cNvGrpSpPr/>
            <p:nvPr/>
          </p:nvGrpSpPr>
          <p:grpSpPr>
            <a:xfrm>
              <a:off x="2061188" y="1445280"/>
              <a:ext cx="1359442" cy="407368"/>
              <a:chOff x="3932400" y="3760925"/>
              <a:chExt cx="448025" cy="134250"/>
            </a:xfrm>
          </p:grpSpPr>
          <p:sp>
            <p:nvSpPr>
              <p:cNvPr id="1464" name="Google Shape;1464;p4"/>
              <p:cNvSpPr/>
              <p:nvPr/>
            </p:nvSpPr>
            <p:spPr>
              <a:xfrm>
                <a:off x="3932400" y="3760925"/>
                <a:ext cx="224025" cy="133800"/>
              </a:xfrm>
              <a:custGeom>
                <a:rect b="b" l="l" r="r" t="t"/>
                <a:pathLst>
                  <a:path extrusionOk="0" h="5352" w="8961">
                    <a:moveTo>
                      <a:pt x="5299" y="0"/>
                    </a:moveTo>
                    <a:cubicBezTo>
                      <a:pt x="4789" y="0"/>
                      <a:pt x="4313" y="300"/>
                      <a:pt x="4102" y="775"/>
                    </a:cubicBezTo>
                    <a:lnTo>
                      <a:pt x="3803" y="1426"/>
                    </a:lnTo>
                    <a:cubicBezTo>
                      <a:pt x="3380" y="2359"/>
                      <a:pt x="2729" y="3151"/>
                      <a:pt x="1919" y="3750"/>
                    </a:cubicBezTo>
                    <a:lnTo>
                      <a:pt x="1" y="5176"/>
                    </a:lnTo>
                    <a:lnTo>
                      <a:pt x="124" y="5352"/>
                    </a:lnTo>
                    <a:lnTo>
                      <a:pt x="2043" y="3926"/>
                    </a:lnTo>
                    <a:cubicBezTo>
                      <a:pt x="2888" y="3310"/>
                      <a:pt x="3556" y="2483"/>
                      <a:pt x="3997" y="1532"/>
                    </a:cubicBezTo>
                    <a:lnTo>
                      <a:pt x="4313" y="863"/>
                    </a:lnTo>
                    <a:cubicBezTo>
                      <a:pt x="4489" y="476"/>
                      <a:pt x="4877" y="229"/>
                      <a:pt x="5299" y="229"/>
                    </a:cubicBezTo>
                    <a:lnTo>
                      <a:pt x="8961" y="229"/>
                    </a:lnTo>
                    <a:lnTo>
                      <a:pt x="896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4"/>
              <p:cNvSpPr/>
              <p:nvPr/>
            </p:nvSpPr>
            <p:spPr>
              <a:xfrm>
                <a:off x="4156850" y="3761375"/>
                <a:ext cx="223575" cy="133800"/>
              </a:xfrm>
              <a:custGeom>
                <a:rect b="b" l="l" r="r" t="t"/>
                <a:pathLst>
                  <a:path extrusionOk="0" h="5352" w="8943">
                    <a:moveTo>
                      <a:pt x="0" y="0"/>
                    </a:moveTo>
                    <a:lnTo>
                      <a:pt x="0" y="211"/>
                    </a:lnTo>
                    <a:lnTo>
                      <a:pt x="3662" y="211"/>
                    </a:lnTo>
                    <a:cubicBezTo>
                      <a:pt x="4084" y="211"/>
                      <a:pt x="4471" y="458"/>
                      <a:pt x="4647" y="845"/>
                    </a:cubicBezTo>
                    <a:lnTo>
                      <a:pt x="4947" y="1514"/>
                    </a:lnTo>
                    <a:cubicBezTo>
                      <a:pt x="5387" y="2465"/>
                      <a:pt x="6056" y="3310"/>
                      <a:pt x="6901" y="3926"/>
                    </a:cubicBezTo>
                    <a:lnTo>
                      <a:pt x="8819" y="5351"/>
                    </a:lnTo>
                    <a:lnTo>
                      <a:pt x="8943" y="5193"/>
                    </a:lnTo>
                    <a:lnTo>
                      <a:pt x="7024" y="3767"/>
                    </a:lnTo>
                    <a:cubicBezTo>
                      <a:pt x="6214" y="3151"/>
                      <a:pt x="5563" y="2359"/>
                      <a:pt x="5140" y="1426"/>
                    </a:cubicBezTo>
                    <a:lnTo>
                      <a:pt x="4859" y="775"/>
                    </a:lnTo>
                    <a:cubicBezTo>
                      <a:pt x="4630" y="299"/>
                      <a:pt x="4172" y="0"/>
                      <a:pt x="366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6" name="Google Shape;1466;p4"/>
            <p:cNvSpPr/>
            <p:nvPr/>
          </p:nvSpPr>
          <p:spPr>
            <a:xfrm>
              <a:off x="3353800" y="1807132"/>
              <a:ext cx="142916" cy="122969"/>
            </a:xfrm>
            <a:custGeom>
              <a:rect b="b" l="l" r="r" t="t"/>
              <a:pathLst>
                <a:path extrusionOk="0" h="1621" w="1884">
                  <a:moveTo>
                    <a:pt x="810" y="1"/>
                  </a:moveTo>
                  <a:cubicBezTo>
                    <a:pt x="370" y="1"/>
                    <a:pt x="0" y="371"/>
                    <a:pt x="0" y="811"/>
                  </a:cubicBezTo>
                  <a:cubicBezTo>
                    <a:pt x="0" y="1301"/>
                    <a:pt x="407" y="1621"/>
                    <a:pt x="822" y="1621"/>
                  </a:cubicBezTo>
                  <a:cubicBezTo>
                    <a:pt x="1018" y="1621"/>
                    <a:pt x="1216" y="1550"/>
                    <a:pt x="1374" y="1392"/>
                  </a:cubicBezTo>
                  <a:cubicBezTo>
                    <a:pt x="1884" y="881"/>
                    <a:pt x="1532" y="1"/>
                    <a:pt x="8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"/>
            <p:cNvSpPr/>
            <p:nvPr/>
          </p:nvSpPr>
          <p:spPr>
            <a:xfrm>
              <a:off x="3041343" y="1775802"/>
              <a:ext cx="570221" cy="461456"/>
            </a:xfrm>
            <a:custGeom>
              <a:rect b="b" l="l" r="r" t="t"/>
              <a:pathLst>
                <a:path extrusionOk="0" h="6083" w="7517">
                  <a:moveTo>
                    <a:pt x="2107" y="0"/>
                  </a:moveTo>
                  <a:cubicBezTo>
                    <a:pt x="1391" y="0"/>
                    <a:pt x="689" y="325"/>
                    <a:pt x="229" y="942"/>
                  </a:cubicBezTo>
                  <a:lnTo>
                    <a:pt x="0" y="1241"/>
                  </a:lnTo>
                  <a:lnTo>
                    <a:pt x="6531" y="6082"/>
                  </a:lnTo>
                  <a:lnTo>
                    <a:pt x="6760" y="5783"/>
                  </a:lnTo>
                  <a:cubicBezTo>
                    <a:pt x="7517" y="4744"/>
                    <a:pt x="7306" y="3283"/>
                    <a:pt x="6267" y="2509"/>
                  </a:cubicBezTo>
                  <a:lnTo>
                    <a:pt x="3521" y="467"/>
                  </a:lnTo>
                  <a:cubicBezTo>
                    <a:pt x="3092" y="152"/>
                    <a:pt x="2596" y="0"/>
                    <a:pt x="21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"/>
            <p:cNvSpPr/>
            <p:nvPr/>
          </p:nvSpPr>
          <p:spPr>
            <a:xfrm>
              <a:off x="2197932" y="2170312"/>
              <a:ext cx="1086000" cy="1086000"/>
            </a:xfrm>
            <a:prstGeom prst="ellipse">
              <a:avLst/>
            </a:prstGeom>
            <a:solidFill>
              <a:srgbClr val="5ABAD1">
                <a:alpha val="4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9" name="Google Shape;1469;p4"/>
          <p:cNvSpPr/>
          <p:nvPr/>
        </p:nvSpPr>
        <p:spPr>
          <a:xfrm rot="-5400000">
            <a:off x="1435189" y="2243071"/>
            <a:ext cx="591900" cy="640200"/>
          </a:xfrm>
          <a:prstGeom prst="pie">
            <a:avLst>
              <a:gd fmla="val 0" name="adj1"/>
              <a:gd fmla="val 18058963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5"/>
          <p:cNvSpPr txBox="1"/>
          <p:nvPr>
            <p:ph idx="2" type="title"/>
          </p:nvPr>
        </p:nvSpPr>
        <p:spPr>
          <a:xfrm>
            <a:off x="145271" y="551225"/>
            <a:ext cx="3097604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SCHOOL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DISMISSAL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475" name="Google Shape;1475;p5"/>
          <p:cNvSpPr txBox="1"/>
          <p:nvPr>
            <p:ph idx="4294967295" type="subTitle"/>
          </p:nvPr>
        </p:nvSpPr>
        <p:spPr>
          <a:xfrm>
            <a:off x="3108900" y="83925"/>
            <a:ext cx="5925000" cy="48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</a:pP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Dismissal is at 2:20pm (1:05 pm on Tuesdays)  </a:t>
            </a:r>
            <a:endParaRPr b="1" i="0" sz="1600" u="none" cap="none" strike="noStrik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</a:pP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Parents/Guardians may not 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enter </a:t>
            </a: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campus until 2:20 pm (or 1:05 pm on Tuesdays).</a:t>
            </a:r>
            <a:endParaRPr b="1" i="0" sz="1600" u="none" cap="none" strike="noStrik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"/>
              <a:buChar char="●"/>
            </a:pP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We ask that you 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refrain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 from picking up your child within the last twenty minutes of the school day. </a:t>
            </a:r>
            <a:endParaRPr b="1">
              <a:latin typeface="Quicksand"/>
              <a:ea typeface="Quicksand"/>
              <a:cs typeface="Quicksand"/>
              <a:sym typeface="Quicksand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"/>
              <a:buChar char="●"/>
            </a:pP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Kinder and TK parents 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will </a:t>
            </a: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pick up your child(ren) from the teacher at the classroom.</a:t>
            </a:r>
            <a:endParaRPr b="1" i="0" sz="1600" u="none" cap="none" strike="noStrik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Quicksand"/>
              <a:buChar char="●"/>
            </a:pP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All 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other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 grade levels, please make a plan, with 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your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 child, for a pick-up location, whether on campus or in the drive through pick up lane.</a:t>
            </a:r>
            <a:endParaRPr b="1">
              <a:latin typeface="Quicksand"/>
              <a:ea typeface="Quicksand"/>
              <a:cs typeface="Quicksand"/>
              <a:sym typeface="Quicksand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</a:pP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Once your student(s) are with you, please exit campus at the end of the day.</a:t>
            </a:r>
            <a:endParaRPr b="1" i="0" sz="1600" u="none" cap="none" strike="noStrike">
              <a:solidFill>
                <a:schemeClr val="lt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icksand"/>
              <a:buChar char="●"/>
            </a:pP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When using the drive through </a:t>
            </a: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pick up, make sure that you are pulled over to the right side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b="1" i="0" lang="en" sz="1600" u="none" cap="none" strike="noStrike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rPr>
              <a:t>curb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. For their safety, students may not cross 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through</a:t>
            </a:r>
            <a:r>
              <a:rPr b="1" lang="en">
                <a:latin typeface="Quicksand"/>
                <a:ea typeface="Quicksand"/>
                <a:cs typeface="Quicksand"/>
                <a:sym typeface="Quicksand"/>
              </a:rPr>
              <a:t> the drive through to get to their car</a:t>
            </a:r>
            <a:endParaRPr b="0" i="0" sz="14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476" name="Google Shape;1476;p5"/>
          <p:cNvGrpSpPr/>
          <p:nvPr/>
        </p:nvGrpSpPr>
        <p:grpSpPr>
          <a:xfrm>
            <a:off x="108197" y="3152538"/>
            <a:ext cx="3224678" cy="1648639"/>
            <a:chOff x="4665876" y="1777523"/>
            <a:chExt cx="3874417" cy="2015205"/>
          </a:xfrm>
        </p:grpSpPr>
        <p:grpSp>
          <p:nvGrpSpPr>
            <p:cNvPr id="1477" name="Google Shape;1477;p5"/>
            <p:cNvGrpSpPr/>
            <p:nvPr/>
          </p:nvGrpSpPr>
          <p:grpSpPr>
            <a:xfrm>
              <a:off x="7687742" y="1896000"/>
              <a:ext cx="852551" cy="1521472"/>
              <a:chOff x="5104501" y="1434133"/>
              <a:chExt cx="617209" cy="1101478"/>
            </a:xfrm>
          </p:grpSpPr>
          <p:sp>
            <p:nvSpPr>
              <p:cNvPr id="1478" name="Google Shape;1478;p5"/>
              <p:cNvSpPr/>
              <p:nvPr/>
            </p:nvSpPr>
            <p:spPr>
              <a:xfrm>
                <a:off x="5410621" y="1834616"/>
                <a:ext cx="241790" cy="181909"/>
              </a:xfrm>
              <a:custGeom>
                <a:rect b="b" l="l" r="r" t="t"/>
                <a:pathLst>
                  <a:path extrusionOk="0" h="10836" w="14403">
                    <a:moveTo>
                      <a:pt x="5519" y="0"/>
                    </a:moveTo>
                    <a:cubicBezTo>
                      <a:pt x="0" y="0"/>
                      <a:pt x="463" y="4198"/>
                      <a:pt x="463" y="4198"/>
                    </a:cubicBezTo>
                    <a:lnTo>
                      <a:pt x="13576" y="10836"/>
                    </a:lnTo>
                    <a:cubicBezTo>
                      <a:pt x="13576" y="10836"/>
                      <a:pt x="14127" y="7371"/>
                      <a:pt x="14256" y="4749"/>
                    </a:cubicBezTo>
                    <a:cubicBezTo>
                      <a:pt x="14402" y="2110"/>
                      <a:pt x="12508" y="394"/>
                      <a:pt x="6227" y="22"/>
                    </a:cubicBezTo>
                    <a:cubicBezTo>
                      <a:pt x="5980" y="7"/>
                      <a:pt x="5744" y="0"/>
                      <a:pt x="5519" y="0"/>
                    </a:cubicBezTo>
                    <a:close/>
                  </a:path>
                </a:pathLst>
              </a:custGeom>
              <a:solidFill>
                <a:srgbClr val="448B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5"/>
              <p:cNvSpPr/>
              <p:nvPr/>
            </p:nvSpPr>
            <p:spPr>
              <a:xfrm>
                <a:off x="5228157" y="2483956"/>
                <a:ext cx="105728" cy="51655"/>
              </a:xfrm>
              <a:custGeom>
                <a:rect b="b" l="l" r="r" t="t"/>
                <a:pathLst>
                  <a:path extrusionOk="0" h="3077" w="6298">
                    <a:moveTo>
                      <a:pt x="3303" y="1"/>
                    </a:moveTo>
                    <a:cubicBezTo>
                      <a:pt x="3303" y="1"/>
                      <a:pt x="0" y="438"/>
                      <a:pt x="405" y="1749"/>
                    </a:cubicBezTo>
                    <a:cubicBezTo>
                      <a:pt x="705" y="2733"/>
                      <a:pt x="2703" y="3077"/>
                      <a:pt x="4126" y="3077"/>
                    </a:cubicBezTo>
                    <a:cubicBezTo>
                      <a:pt x="4623" y="3077"/>
                      <a:pt x="5050" y="3035"/>
                      <a:pt x="5310" y="2964"/>
                    </a:cubicBezTo>
                    <a:cubicBezTo>
                      <a:pt x="6298" y="2705"/>
                      <a:pt x="6298" y="470"/>
                      <a:pt x="6298" y="470"/>
                    </a:cubicBezTo>
                    <a:lnTo>
                      <a:pt x="3303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5"/>
              <p:cNvSpPr/>
              <p:nvPr/>
            </p:nvSpPr>
            <p:spPr>
              <a:xfrm>
                <a:off x="5649389" y="2408144"/>
                <a:ext cx="72321" cy="90636"/>
              </a:xfrm>
              <a:custGeom>
                <a:rect b="b" l="l" r="r" t="t"/>
                <a:pathLst>
                  <a:path extrusionOk="0" h="5399" w="4308">
                    <a:moveTo>
                      <a:pt x="2300" y="0"/>
                    </a:moveTo>
                    <a:lnTo>
                      <a:pt x="1264" y="2833"/>
                    </a:lnTo>
                    <a:cubicBezTo>
                      <a:pt x="1264" y="2833"/>
                      <a:pt x="1" y="5132"/>
                      <a:pt x="1264" y="5375"/>
                    </a:cubicBezTo>
                    <a:cubicBezTo>
                      <a:pt x="1345" y="5391"/>
                      <a:pt x="1426" y="5398"/>
                      <a:pt x="1505" y="5398"/>
                    </a:cubicBezTo>
                    <a:cubicBezTo>
                      <a:pt x="2650" y="5398"/>
                      <a:pt x="3524" y="3833"/>
                      <a:pt x="3902" y="2833"/>
                    </a:cubicBezTo>
                    <a:cubicBezTo>
                      <a:pt x="4307" y="1749"/>
                      <a:pt x="4000" y="356"/>
                      <a:pt x="230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5"/>
              <p:cNvSpPr/>
              <p:nvPr/>
            </p:nvSpPr>
            <p:spPr>
              <a:xfrm>
                <a:off x="5248537" y="2118694"/>
                <a:ext cx="456318" cy="379599"/>
              </a:xfrm>
              <a:custGeom>
                <a:rect b="b" l="l" r="r" t="t"/>
                <a:pathLst>
                  <a:path extrusionOk="0" h="22612" w="27182">
                    <a:moveTo>
                      <a:pt x="5861" y="1"/>
                    </a:moveTo>
                    <a:cubicBezTo>
                      <a:pt x="1312" y="5699"/>
                      <a:pt x="0" y="20933"/>
                      <a:pt x="0" y="20933"/>
                    </a:cubicBezTo>
                    <a:cubicBezTo>
                      <a:pt x="1448" y="22308"/>
                      <a:pt x="3325" y="22612"/>
                      <a:pt x="4700" y="22612"/>
                    </a:cubicBezTo>
                    <a:cubicBezTo>
                      <a:pt x="5785" y="22612"/>
                      <a:pt x="6557" y="22423"/>
                      <a:pt x="6557" y="22423"/>
                    </a:cubicBezTo>
                    <a:cubicBezTo>
                      <a:pt x="7836" y="16627"/>
                      <a:pt x="11397" y="10087"/>
                      <a:pt x="11397" y="10087"/>
                    </a:cubicBezTo>
                    <a:cubicBezTo>
                      <a:pt x="15169" y="20156"/>
                      <a:pt x="23442" y="21484"/>
                      <a:pt x="23442" y="21484"/>
                    </a:cubicBezTo>
                    <a:cubicBezTo>
                      <a:pt x="26307" y="20091"/>
                      <a:pt x="27181" y="15478"/>
                      <a:pt x="27181" y="15478"/>
                    </a:cubicBezTo>
                    <a:cubicBezTo>
                      <a:pt x="25401" y="14118"/>
                      <a:pt x="23879" y="12483"/>
                      <a:pt x="22665" y="10621"/>
                    </a:cubicBezTo>
                    <a:cubicBezTo>
                      <a:pt x="20803" y="7691"/>
                      <a:pt x="19686" y="1"/>
                      <a:pt x="19686" y="1"/>
                    </a:cubicBezTo>
                    <a:close/>
                  </a:path>
                </a:pathLst>
              </a:custGeom>
              <a:solidFill>
                <a:srgbClr val="27B2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5"/>
              <p:cNvSpPr/>
              <p:nvPr/>
            </p:nvSpPr>
            <p:spPr>
              <a:xfrm>
                <a:off x="5104501" y="1670803"/>
                <a:ext cx="191059" cy="285388"/>
              </a:xfrm>
              <a:custGeom>
                <a:rect b="b" l="l" r="r" t="t"/>
                <a:pathLst>
                  <a:path extrusionOk="0" h="17000" w="11381">
                    <a:moveTo>
                      <a:pt x="5129" y="1"/>
                    </a:moveTo>
                    <a:cubicBezTo>
                      <a:pt x="5119" y="1"/>
                      <a:pt x="5110" y="1"/>
                      <a:pt x="5100" y="2"/>
                    </a:cubicBezTo>
                    <a:cubicBezTo>
                      <a:pt x="4161" y="66"/>
                      <a:pt x="3983" y="2430"/>
                      <a:pt x="3983" y="2430"/>
                    </a:cubicBezTo>
                    <a:cubicBezTo>
                      <a:pt x="3983" y="2430"/>
                      <a:pt x="3821" y="2"/>
                      <a:pt x="2979" y="2"/>
                    </a:cubicBezTo>
                    <a:cubicBezTo>
                      <a:pt x="2137" y="2"/>
                      <a:pt x="2574" y="2430"/>
                      <a:pt x="2574" y="2430"/>
                    </a:cubicBezTo>
                    <a:cubicBezTo>
                      <a:pt x="2574" y="2430"/>
                      <a:pt x="2064" y="688"/>
                      <a:pt x="1429" y="688"/>
                    </a:cubicBezTo>
                    <a:cubicBezTo>
                      <a:pt x="1385" y="688"/>
                      <a:pt x="1340" y="696"/>
                      <a:pt x="1295" y="714"/>
                    </a:cubicBezTo>
                    <a:cubicBezTo>
                      <a:pt x="583" y="973"/>
                      <a:pt x="2105" y="4858"/>
                      <a:pt x="2105" y="4858"/>
                    </a:cubicBezTo>
                    <a:cubicBezTo>
                      <a:pt x="2105" y="4858"/>
                      <a:pt x="0" y="13956"/>
                      <a:pt x="8839" y="17000"/>
                    </a:cubicBezTo>
                    <a:lnTo>
                      <a:pt x="11381" y="11933"/>
                    </a:lnTo>
                    <a:cubicBezTo>
                      <a:pt x="11381" y="11933"/>
                      <a:pt x="6929" y="11156"/>
                      <a:pt x="6006" y="7821"/>
                    </a:cubicBezTo>
                    <a:lnTo>
                      <a:pt x="5100" y="4486"/>
                    </a:lnTo>
                    <a:cubicBezTo>
                      <a:pt x="5100" y="4486"/>
                      <a:pt x="7026" y="3709"/>
                      <a:pt x="6961" y="2964"/>
                    </a:cubicBezTo>
                    <a:cubicBezTo>
                      <a:pt x="6940" y="2716"/>
                      <a:pt x="6726" y="2633"/>
                      <a:pt x="6450" y="2633"/>
                    </a:cubicBezTo>
                    <a:cubicBezTo>
                      <a:pt x="5898" y="2633"/>
                      <a:pt x="5100" y="2964"/>
                      <a:pt x="5100" y="2964"/>
                    </a:cubicBezTo>
                    <a:cubicBezTo>
                      <a:pt x="5100" y="2964"/>
                      <a:pt x="6019" y="1"/>
                      <a:pt x="5129" y="1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5"/>
              <p:cNvSpPr/>
              <p:nvPr/>
            </p:nvSpPr>
            <p:spPr>
              <a:xfrm>
                <a:off x="5233865" y="1848012"/>
                <a:ext cx="159532" cy="161882"/>
              </a:xfrm>
              <a:custGeom>
                <a:rect b="b" l="l" r="r" t="t"/>
                <a:pathLst>
                  <a:path extrusionOk="0" h="9643" w="9503">
                    <a:moveTo>
                      <a:pt x="3125" y="1"/>
                    </a:moveTo>
                    <a:cubicBezTo>
                      <a:pt x="939" y="2413"/>
                      <a:pt x="0" y="5732"/>
                      <a:pt x="599" y="8953"/>
                    </a:cubicBezTo>
                    <a:cubicBezTo>
                      <a:pt x="599" y="8953"/>
                      <a:pt x="3606" y="9643"/>
                      <a:pt x="6380" y="9643"/>
                    </a:cubicBezTo>
                    <a:cubicBezTo>
                      <a:pt x="6925" y="9643"/>
                      <a:pt x="7462" y="9616"/>
                      <a:pt x="7965" y="9552"/>
                    </a:cubicBezTo>
                    <a:lnTo>
                      <a:pt x="9503" y="2332"/>
                    </a:lnTo>
                    <a:cubicBezTo>
                      <a:pt x="9503" y="2332"/>
                      <a:pt x="7301" y="1458"/>
                      <a:pt x="5213" y="729"/>
                    </a:cubicBezTo>
                    <a:lnTo>
                      <a:pt x="3125" y="1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5"/>
              <p:cNvSpPr/>
              <p:nvPr/>
            </p:nvSpPr>
            <p:spPr>
              <a:xfrm>
                <a:off x="5345552" y="1860234"/>
                <a:ext cx="94329" cy="132655"/>
              </a:xfrm>
              <a:custGeom>
                <a:rect b="b" l="l" r="r" t="t"/>
                <a:pathLst>
                  <a:path extrusionOk="0" h="7902" w="5619">
                    <a:moveTo>
                      <a:pt x="5589" y="1"/>
                    </a:moveTo>
                    <a:cubicBezTo>
                      <a:pt x="5273" y="1"/>
                      <a:pt x="2532" y="87"/>
                      <a:pt x="1312" y="3045"/>
                    </a:cubicBezTo>
                    <a:cubicBezTo>
                      <a:pt x="1" y="6185"/>
                      <a:pt x="1571" y="7901"/>
                      <a:pt x="1571" y="7901"/>
                    </a:cubicBezTo>
                    <a:lnTo>
                      <a:pt x="5618" y="1"/>
                    </a:lnTo>
                    <a:cubicBezTo>
                      <a:pt x="5618" y="1"/>
                      <a:pt x="5608" y="1"/>
                      <a:pt x="5589" y="1"/>
                    </a:cubicBezTo>
                    <a:close/>
                  </a:path>
                </a:pathLst>
              </a:custGeom>
              <a:solidFill>
                <a:srgbClr val="27B2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5"/>
              <p:cNvSpPr/>
              <p:nvPr/>
            </p:nvSpPr>
            <p:spPr>
              <a:xfrm>
                <a:off x="5333868" y="1879271"/>
                <a:ext cx="250587" cy="274526"/>
              </a:xfrm>
              <a:custGeom>
                <a:rect b="b" l="l" r="r" t="t"/>
                <a:pathLst>
                  <a:path extrusionOk="0" h="16353" w="14927">
                    <a:moveTo>
                      <a:pt x="6104" y="0"/>
                    </a:moveTo>
                    <a:lnTo>
                      <a:pt x="4598" y="438"/>
                    </a:lnTo>
                    <a:cubicBezTo>
                      <a:pt x="4598" y="438"/>
                      <a:pt x="3044" y="2299"/>
                      <a:pt x="1733" y="6039"/>
                    </a:cubicBezTo>
                    <a:cubicBezTo>
                      <a:pt x="405" y="9779"/>
                      <a:pt x="1" y="14328"/>
                      <a:pt x="1" y="14328"/>
                    </a:cubicBezTo>
                    <a:cubicBezTo>
                      <a:pt x="1" y="14328"/>
                      <a:pt x="2218" y="16319"/>
                      <a:pt x="7172" y="16351"/>
                    </a:cubicBezTo>
                    <a:cubicBezTo>
                      <a:pt x="7246" y="16352"/>
                      <a:pt x="7320" y="16352"/>
                      <a:pt x="7393" y="16352"/>
                    </a:cubicBezTo>
                    <a:cubicBezTo>
                      <a:pt x="12209" y="16352"/>
                      <a:pt x="14927" y="15315"/>
                      <a:pt x="14927" y="15315"/>
                    </a:cubicBezTo>
                    <a:lnTo>
                      <a:pt x="10362" y="373"/>
                    </a:lnTo>
                    <a:lnTo>
                      <a:pt x="6104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5"/>
              <p:cNvSpPr/>
              <p:nvPr/>
            </p:nvSpPr>
            <p:spPr>
              <a:xfrm>
                <a:off x="5411057" y="1816217"/>
                <a:ext cx="82628" cy="79522"/>
              </a:xfrm>
              <a:custGeom>
                <a:rect b="b" l="l" r="r" t="t"/>
                <a:pathLst>
                  <a:path extrusionOk="0" h="4737" w="4922">
                    <a:moveTo>
                      <a:pt x="3432" y="1"/>
                    </a:moveTo>
                    <a:lnTo>
                      <a:pt x="324" y="1280"/>
                    </a:lnTo>
                    <a:cubicBezTo>
                      <a:pt x="275" y="2559"/>
                      <a:pt x="0" y="4177"/>
                      <a:pt x="0" y="4177"/>
                    </a:cubicBezTo>
                    <a:cubicBezTo>
                      <a:pt x="577" y="4601"/>
                      <a:pt x="1385" y="4736"/>
                      <a:pt x="2180" y="4736"/>
                    </a:cubicBezTo>
                    <a:cubicBezTo>
                      <a:pt x="3571" y="4736"/>
                      <a:pt x="4922" y="4323"/>
                      <a:pt x="4922" y="4323"/>
                    </a:cubicBezTo>
                    <a:lnTo>
                      <a:pt x="3432" y="1"/>
                    </a:lnTo>
                    <a:close/>
                  </a:path>
                </a:pathLst>
              </a:custGeom>
              <a:solidFill>
                <a:srgbClr val="EF846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5"/>
              <p:cNvSpPr/>
              <p:nvPr/>
            </p:nvSpPr>
            <p:spPr>
              <a:xfrm>
                <a:off x="5442853" y="1860150"/>
                <a:ext cx="148133" cy="162083"/>
              </a:xfrm>
              <a:custGeom>
                <a:rect b="b" l="l" r="r" t="t"/>
                <a:pathLst>
                  <a:path extrusionOk="0" h="9655" w="8824">
                    <a:moveTo>
                      <a:pt x="4621" y="0"/>
                    </a:moveTo>
                    <a:cubicBezTo>
                      <a:pt x="2745" y="0"/>
                      <a:pt x="1182" y="1306"/>
                      <a:pt x="664" y="3794"/>
                    </a:cubicBezTo>
                    <a:cubicBezTo>
                      <a:pt x="0" y="6984"/>
                      <a:pt x="1457" y="8959"/>
                      <a:pt x="3400" y="9655"/>
                    </a:cubicBezTo>
                    <a:lnTo>
                      <a:pt x="7982" y="2856"/>
                    </a:lnTo>
                    <a:cubicBezTo>
                      <a:pt x="7982" y="2856"/>
                      <a:pt x="8823" y="1285"/>
                      <a:pt x="6265" y="314"/>
                    </a:cubicBezTo>
                    <a:cubicBezTo>
                      <a:pt x="5703" y="104"/>
                      <a:pt x="5150" y="0"/>
                      <a:pt x="4621" y="0"/>
                    </a:cubicBezTo>
                    <a:close/>
                  </a:path>
                </a:pathLst>
              </a:custGeom>
              <a:solidFill>
                <a:srgbClr val="27B2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5"/>
              <p:cNvSpPr/>
              <p:nvPr/>
            </p:nvSpPr>
            <p:spPr>
              <a:xfrm>
                <a:off x="5253422" y="1523527"/>
                <a:ext cx="343539" cy="318644"/>
              </a:xfrm>
              <a:custGeom>
                <a:rect b="b" l="l" r="r" t="t"/>
                <a:pathLst>
                  <a:path extrusionOk="0" h="18981" w="20464">
                    <a:moveTo>
                      <a:pt x="6557" y="0"/>
                    </a:moveTo>
                    <a:cubicBezTo>
                      <a:pt x="6557" y="0"/>
                      <a:pt x="4534" y="1085"/>
                      <a:pt x="3206" y="2882"/>
                    </a:cubicBezTo>
                    <a:cubicBezTo>
                      <a:pt x="1895" y="4679"/>
                      <a:pt x="1344" y="7285"/>
                      <a:pt x="1344" y="7285"/>
                    </a:cubicBezTo>
                    <a:cubicBezTo>
                      <a:pt x="1344" y="7285"/>
                      <a:pt x="1" y="12255"/>
                      <a:pt x="1150" y="14975"/>
                    </a:cubicBezTo>
                    <a:cubicBezTo>
                      <a:pt x="2256" y="17592"/>
                      <a:pt x="5386" y="18980"/>
                      <a:pt x="8996" y="18980"/>
                    </a:cubicBezTo>
                    <a:cubicBezTo>
                      <a:pt x="9138" y="18980"/>
                      <a:pt x="9280" y="18978"/>
                      <a:pt x="9423" y="18974"/>
                    </a:cubicBezTo>
                    <a:cubicBezTo>
                      <a:pt x="13195" y="18844"/>
                      <a:pt x="15234" y="16011"/>
                      <a:pt x="15963" y="14716"/>
                    </a:cubicBezTo>
                    <a:cubicBezTo>
                      <a:pt x="16439" y="15047"/>
                      <a:pt x="16998" y="15214"/>
                      <a:pt x="17561" y="15214"/>
                    </a:cubicBezTo>
                    <a:cubicBezTo>
                      <a:pt x="17935" y="15214"/>
                      <a:pt x="18311" y="15140"/>
                      <a:pt x="18667" y="14991"/>
                    </a:cubicBezTo>
                    <a:cubicBezTo>
                      <a:pt x="19573" y="14667"/>
                      <a:pt x="20204" y="13842"/>
                      <a:pt x="20253" y="12870"/>
                    </a:cubicBezTo>
                    <a:cubicBezTo>
                      <a:pt x="20253" y="12870"/>
                      <a:pt x="20463" y="11413"/>
                      <a:pt x="19298" y="10928"/>
                    </a:cubicBezTo>
                    <a:cubicBezTo>
                      <a:pt x="19095" y="10843"/>
                      <a:pt x="18888" y="10808"/>
                      <a:pt x="18686" y="10808"/>
                    </a:cubicBezTo>
                    <a:cubicBezTo>
                      <a:pt x="17730" y="10808"/>
                      <a:pt x="16870" y="11591"/>
                      <a:pt x="16870" y="11591"/>
                    </a:cubicBezTo>
                    <a:cubicBezTo>
                      <a:pt x="16870" y="11591"/>
                      <a:pt x="16238" y="10491"/>
                      <a:pt x="15655" y="8240"/>
                    </a:cubicBezTo>
                    <a:cubicBezTo>
                      <a:pt x="15073" y="5990"/>
                      <a:pt x="15914" y="3189"/>
                      <a:pt x="15914" y="3189"/>
                    </a:cubicBezTo>
                    <a:lnTo>
                      <a:pt x="15914" y="3189"/>
                    </a:lnTo>
                    <a:cubicBezTo>
                      <a:pt x="15914" y="3189"/>
                      <a:pt x="15711" y="3221"/>
                      <a:pt x="15296" y="3221"/>
                    </a:cubicBezTo>
                    <a:cubicBezTo>
                      <a:pt x="14563" y="3221"/>
                      <a:pt x="13167" y="3122"/>
                      <a:pt x="11058" y="2574"/>
                    </a:cubicBezTo>
                    <a:cubicBezTo>
                      <a:pt x="7739" y="1716"/>
                      <a:pt x="6557" y="0"/>
                      <a:pt x="6557" y="0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5"/>
              <p:cNvSpPr/>
              <p:nvPr/>
            </p:nvSpPr>
            <p:spPr>
              <a:xfrm>
                <a:off x="5235225" y="1434133"/>
                <a:ext cx="405771" cy="304911"/>
              </a:xfrm>
              <a:custGeom>
                <a:rect b="b" l="l" r="r" t="t"/>
                <a:pathLst>
                  <a:path extrusionOk="0" h="18163" w="24171">
                    <a:moveTo>
                      <a:pt x="12051" y="1"/>
                    </a:moveTo>
                    <a:cubicBezTo>
                      <a:pt x="11010" y="1"/>
                      <a:pt x="9866" y="170"/>
                      <a:pt x="8613" y="566"/>
                    </a:cubicBezTo>
                    <a:cubicBezTo>
                      <a:pt x="8321" y="663"/>
                      <a:pt x="8046" y="760"/>
                      <a:pt x="7803" y="857"/>
                    </a:cubicBezTo>
                    <a:cubicBezTo>
                      <a:pt x="0" y="3933"/>
                      <a:pt x="2428" y="12610"/>
                      <a:pt x="2428" y="12610"/>
                    </a:cubicBezTo>
                    <a:cubicBezTo>
                      <a:pt x="2428" y="12610"/>
                      <a:pt x="2979" y="10004"/>
                      <a:pt x="4290" y="8207"/>
                    </a:cubicBezTo>
                    <a:cubicBezTo>
                      <a:pt x="5601" y="6410"/>
                      <a:pt x="7625" y="5325"/>
                      <a:pt x="7625" y="5325"/>
                    </a:cubicBezTo>
                    <a:cubicBezTo>
                      <a:pt x="7625" y="5325"/>
                      <a:pt x="8823" y="7041"/>
                      <a:pt x="12142" y="7899"/>
                    </a:cubicBezTo>
                    <a:cubicBezTo>
                      <a:pt x="14251" y="8447"/>
                      <a:pt x="15647" y="8546"/>
                      <a:pt x="16380" y="8546"/>
                    </a:cubicBezTo>
                    <a:cubicBezTo>
                      <a:pt x="16795" y="8546"/>
                      <a:pt x="16998" y="8514"/>
                      <a:pt x="16998" y="8514"/>
                    </a:cubicBezTo>
                    <a:lnTo>
                      <a:pt x="16998" y="8514"/>
                    </a:lnTo>
                    <a:cubicBezTo>
                      <a:pt x="16998" y="8514"/>
                      <a:pt x="16157" y="11315"/>
                      <a:pt x="16739" y="13565"/>
                    </a:cubicBezTo>
                    <a:cubicBezTo>
                      <a:pt x="17322" y="15816"/>
                      <a:pt x="17954" y="16900"/>
                      <a:pt x="17954" y="16900"/>
                    </a:cubicBezTo>
                    <a:cubicBezTo>
                      <a:pt x="17954" y="16900"/>
                      <a:pt x="18810" y="16132"/>
                      <a:pt x="19763" y="16132"/>
                    </a:cubicBezTo>
                    <a:cubicBezTo>
                      <a:pt x="19967" y="16132"/>
                      <a:pt x="20176" y="16167"/>
                      <a:pt x="20382" y="16253"/>
                    </a:cubicBezTo>
                    <a:cubicBezTo>
                      <a:pt x="21547" y="16722"/>
                      <a:pt x="21337" y="18163"/>
                      <a:pt x="21337" y="18163"/>
                    </a:cubicBezTo>
                    <a:cubicBezTo>
                      <a:pt x="21337" y="18163"/>
                      <a:pt x="22729" y="17337"/>
                      <a:pt x="23684" y="14504"/>
                    </a:cubicBezTo>
                    <a:cubicBezTo>
                      <a:pt x="24170" y="13112"/>
                      <a:pt x="24138" y="11024"/>
                      <a:pt x="23652" y="9291"/>
                    </a:cubicBezTo>
                    <a:cubicBezTo>
                      <a:pt x="23166" y="7527"/>
                      <a:pt x="22195" y="6118"/>
                      <a:pt x="20819" y="6102"/>
                    </a:cubicBezTo>
                    <a:cubicBezTo>
                      <a:pt x="20819" y="6102"/>
                      <a:pt x="18297" y="1"/>
                      <a:pt x="12051" y="1"/>
                    </a:cubicBezTo>
                    <a:close/>
                  </a:path>
                </a:pathLst>
              </a:custGeom>
              <a:solidFill>
                <a:srgbClr val="A04F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5"/>
              <p:cNvSpPr/>
              <p:nvPr/>
            </p:nvSpPr>
            <p:spPr>
              <a:xfrm>
                <a:off x="5349900" y="1729761"/>
                <a:ext cx="130741" cy="79673"/>
              </a:xfrm>
              <a:custGeom>
                <a:rect b="b" l="l" r="r" t="t"/>
                <a:pathLst>
                  <a:path extrusionOk="0" h="4746" w="7788">
                    <a:moveTo>
                      <a:pt x="6040" y="0"/>
                    </a:moveTo>
                    <a:cubicBezTo>
                      <a:pt x="5166" y="0"/>
                      <a:pt x="4538" y="867"/>
                      <a:pt x="3158" y="1298"/>
                    </a:cubicBezTo>
                    <a:cubicBezTo>
                      <a:pt x="1976" y="1670"/>
                      <a:pt x="1" y="1427"/>
                      <a:pt x="17" y="2819"/>
                    </a:cubicBezTo>
                    <a:cubicBezTo>
                      <a:pt x="17" y="3580"/>
                      <a:pt x="584" y="4309"/>
                      <a:pt x="1587" y="4746"/>
                    </a:cubicBezTo>
                    <a:cubicBezTo>
                      <a:pt x="1814" y="4115"/>
                      <a:pt x="2381" y="3240"/>
                      <a:pt x="3740" y="2738"/>
                    </a:cubicBezTo>
                    <a:cubicBezTo>
                      <a:pt x="4373" y="2499"/>
                      <a:pt x="5006" y="2413"/>
                      <a:pt x="5591" y="2413"/>
                    </a:cubicBezTo>
                    <a:cubicBezTo>
                      <a:pt x="6353" y="2413"/>
                      <a:pt x="7034" y="2560"/>
                      <a:pt x="7529" y="2706"/>
                    </a:cubicBezTo>
                    <a:cubicBezTo>
                      <a:pt x="7788" y="1670"/>
                      <a:pt x="7529" y="602"/>
                      <a:pt x="6849" y="229"/>
                    </a:cubicBezTo>
                    <a:cubicBezTo>
                      <a:pt x="6546" y="67"/>
                      <a:pt x="6284" y="0"/>
                      <a:pt x="6040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5"/>
              <p:cNvSpPr/>
              <p:nvPr/>
            </p:nvSpPr>
            <p:spPr>
              <a:xfrm>
                <a:off x="5376542" y="1770269"/>
                <a:ext cx="99751" cy="46048"/>
              </a:xfrm>
              <a:custGeom>
                <a:rect b="b" l="l" r="r" t="t"/>
                <a:pathLst>
                  <a:path extrusionOk="0" h="2743" w="5942">
                    <a:moveTo>
                      <a:pt x="4004" y="0"/>
                    </a:moveTo>
                    <a:cubicBezTo>
                      <a:pt x="3419" y="0"/>
                      <a:pt x="2786" y="86"/>
                      <a:pt x="2153" y="325"/>
                    </a:cubicBezTo>
                    <a:cubicBezTo>
                      <a:pt x="794" y="827"/>
                      <a:pt x="227" y="1702"/>
                      <a:pt x="0" y="2333"/>
                    </a:cubicBezTo>
                    <a:cubicBezTo>
                      <a:pt x="566" y="2593"/>
                      <a:pt x="1283" y="2743"/>
                      <a:pt x="2127" y="2743"/>
                    </a:cubicBezTo>
                    <a:cubicBezTo>
                      <a:pt x="2491" y="2743"/>
                      <a:pt x="2878" y="2715"/>
                      <a:pt x="3287" y="2657"/>
                    </a:cubicBezTo>
                    <a:cubicBezTo>
                      <a:pt x="4582" y="2495"/>
                      <a:pt x="5634" y="1556"/>
                      <a:pt x="5942" y="293"/>
                    </a:cubicBezTo>
                    <a:cubicBezTo>
                      <a:pt x="5447" y="147"/>
                      <a:pt x="4766" y="0"/>
                      <a:pt x="4004" y="0"/>
                    </a:cubicBezTo>
                    <a:close/>
                  </a:path>
                </a:pathLst>
              </a:custGeom>
              <a:solidFill>
                <a:srgbClr val="E69EA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5"/>
              <p:cNvSpPr/>
              <p:nvPr/>
            </p:nvSpPr>
            <p:spPr>
              <a:xfrm>
                <a:off x="5320018" y="1674480"/>
                <a:ext cx="50279" cy="55483"/>
              </a:xfrm>
              <a:custGeom>
                <a:rect b="b" l="l" r="r" t="t"/>
                <a:pathLst>
                  <a:path extrusionOk="0" h="3305" w="2995">
                    <a:moveTo>
                      <a:pt x="2198" y="1"/>
                    </a:moveTo>
                    <a:cubicBezTo>
                      <a:pt x="1684" y="1"/>
                      <a:pt x="1" y="2026"/>
                      <a:pt x="453" y="2713"/>
                    </a:cubicBezTo>
                    <a:cubicBezTo>
                      <a:pt x="753" y="3163"/>
                      <a:pt x="1258" y="3304"/>
                      <a:pt x="1718" y="3304"/>
                    </a:cubicBezTo>
                    <a:cubicBezTo>
                      <a:pt x="2002" y="3304"/>
                      <a:pt x="2269" y="3250"/>
                      <a:pt x="2461" y="3182"/>
                    </a:cubicBezTo>
                    <a:cubicBezTo>
                      <a:pt x="2963" y="2988"/>
                      <a:pt x="2995" y="301"/>
                      <a:pt x="2250" y="9"/>
                    </a:cubicBezTo>
                    <a:cubicBezTo>
                      <a:pt x="2234" y="3"/>
                      <a:pt x="2217" y="1"/>
                      <a:pt x="2198" y="1"/>
                    </a:cubicBezTo>
                    <a:close/>
                  </a:path>
                </a:pathLst>
              </a:custGeom>
              <a:solidFill>
                <a:srgbClr val="EF846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5"/>
              <p:cNvSpPr/>
              <p:nvPr/>
            </p:nvSpPr>
            <p:spPr>
              <a:xfrm>
                <a:off x="5431437" y="1663887"/>
                <a:ext cx="19860" cy="27750"/>
              </a:xfrm>
              <a:custGeom>
                <a:rect b="b" l="l" r="r" t="t"/>
                <a:pathLst>
                  <a:path extrusionOk="0" h="1653" w="1183">
                    <a:moveTo>
                      <a:pt x="722" y="1"/>
                    </a:moveTo>
                    <a:cubicBezTo>
                      <a:pt x="467" y="1"/>
                      <a:pt x="203" y="307"/>
                      <a:pt x="114" y="721"/>
                    </a:cubicBezTo>
                    <a:cubicBezTo>
                      <a:pt x="0" y="1158"/>
                      <a:pt x="146" y="1579"/>
                      <a:pt x="405" y="1644"/>
                    </a:cubicBezTo>
                    <a:cubicBezTo>
                      <a:pt x="429" y="1649"/>
                      <a:pt x="453" y="1652"/>
                      <a:pt x="477" y="1652"/>
                    </a:cubicBezTo>
                    <a:cubicBezTo>
                      <a:pt x="732" y="1652"/>
                      <a:pt x="996" y="1346"/>
                      <a:pt x="1085" y="932"/>
                    </a:cubicBezTo>
                    <a:cubicBezTo>
                      <a:pt x="1182" y="494"/>
                      <a:pt x="1053" y="74"/>
                      <a:pt x="794" y="9"/>
                    </a:cubicBezTo>
                    <a:cubicBezTo>
                      <a:pt x="770" y="3"/>
                      <a:pt x="746" y="1"/>
                      <a:pt x="722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5"/>
              <p:cNvSpPr/>
              <p:nvPr/>
            </p:nvSpPr>
            <p:spPr>
              <a:xfrm>
                <a:off x="5325172" y="1646814"/>
                <a:ext cx="19860" cy="27699"/>
              </a:xfrm>
              <a:custGeom>
                <a:rect b="b" l="l" r="r" t="t"/>
                <a:pathLst>
                  <a:path extrusionOk="0" h="1650" w="1183">
                    <a:moveTo>
                      <a:pt x="723" y="1"/>
                    </a:moveTo>
                    <a:cubicBezTo>
                      <a:pt x="477" y="1"/>
                      <a:pt x="204" y="296"/>
                      <a:pt x="114" y="718"/>
                    </a:cubicBezTo>
                    <a:cubicBezTo>
                      <a:pt x="1" y="1172"/>
                      <a:pt x="130" y="1576"/>
                      <a:pt x="405" y="1641"/>
                    </a:cubicBezTo>
                    <a:cubicBezTo>
                      <a:pt x="429" y="1647"/>
                      <a:pt x="453" y="1649"/>
                      <a:pt x="476" y="1649"/>
                    </a:cubicBezTo>
                    <a:cubicBezTo>
                      <a:pt x="729" y="1649"/>
                      <a:pt x="982" y="1344"/>
                      <a:pt x="1085" y="945"/>
                    </a:cubicBezTo>
                    <a:cubicBezTo>
                      <a:pt x="1182" y="492"/>
                      <a:pt x="1053" y="71"/>
                      <a:pt x="778" y="6"/>
                    </a:cubicBezTo>
                    <a:cubicBezTo>
                      <a:pt x="760" y="3"/>
                      <a:pt x="741" y="1"/>
                      <a:pt x="723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5"/>
              <p:cNvSpPr/>
              <p:nvPr/>
            </p:nvSpPr>
            <p:spPr>
              <a:xfrm>
                <a:off x="5447201" y="1613843"/>
                <a:ext cx="33172" cy="30251"/>
              </a:xfrm>
              <a:custGeom>
                <a:rect b="b" l="l" r="r" t="t"/>
                <a:pathLst>
                  <a:path extrusionOk="0" h="1802" w="1976">
                    <a:moveTo>
                      <a:pt x="413" y="1"/>
                    </a:moveTo>
                    <a:cubicBezTo>
                      <a:pt x="324" y="1"/>
                      <a:pt x="250" y="32"/>
                      <a:pt x="195" y="92"/>
                    </a:cubicBezTo>
                    <a:cubicBezTo>
                      <a:pt x="0" y="286"/>
                      <a:pt x="98" y="545"/>
                      <a:pt x="551" y="1128"/>
                    </a:cubicBezTo>
                    <a:cubicBezTo>
                      <a:pt x="816" y="1477"/>
                      <a:pt x="1322" y="1802"/>
                      <a:pt x="1612" y="1802"/>
                    </a:cubicBezTo>
                    <a:cubicBezTo>
                      <a:pt x="1658" y="1802"/>
                      <a:pt x="1699" y="1794"/>
                      <a:pt x="1733" y="1776"/>
                    </a:cubicBezTo>
                    <a:cubicBezTo>
                      <a:pt x="1975" y="1646"/>
                      <a:pt x="1749" y="1177"/>
                      <a:pt x="1279" y="610"/>
                    </a:cubicBezTo>
                    <a:cubicBezTo>
                      <a:pt x="944" y="194"/>
                      <a:pt x="634" y="1"/>
                      <a:pt x="413" y="1"/>
                    </a:cubicBezTo>
                    <a:close/>
                  </a:path>
                </a:pathLst>
              </a:custGeom>
              <a:solidFill>
                <a:srgbClr val="A04F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5"/>
              <p:cNvSpPr/>
              <p:nvPr/>
            </p:nvSpPr>
            <p:spPr>
              <a:xfrm>
                <a:off x="5314311" y="1588545"/>
                <a:ext cx="38880" cy="19759"/>
              </a:xfrm>
              <a:custGeom>
                <a:rect b="b" l="l" r="r" t="t"/>
                <a:pathLst>
                  <a:path extrusionOk="0" h="1177" w="2316">
                    <a:moveTo>
                      <a:pt x="1814" y="1"/>
                    </a:moveTo>
                    <a:cubicBezTo>
                      <a:pt x="1645" y="1"/>
                      <a:pt x="1416" y="45"/>
                      <a:pt x="1101" y="126"/>
                    </a:cubicBezTo>
                    <a:cubicBezTo>
                      <a:pt x="615" y="272"/>
                      <a:pt x="0" y="725"/>
                      <a:pt x="32" y="984"/>
                    </a:cubicBezTo>
                    <a:cubicBezTo>
                      <a:pt x="49" y="1116"/>
                      <a:pt x="195" y="1176"/>
                      <a:pt x="427" y="1176"/>
                    </a:cubicBezTo>
                    <a:cubicBezTo>
                      <a:pt x="650" y="1176"/>
                      <a:pt x="953" y="1120"/>
                      <a:pt x="1295" y="1016"/>
                    </a:cubicBezTo>
                    <a:cubicBezTo>
                      <a:pt x="1991" y="790"/>
                      <a:pt x="2315" y="450"/>
                      <a:pt x="2202" y="207"/>
                    </a:cubicBezTo>
                    <a:cubicBezTo>
                      <a:pt x="2131" y="65"/>
                      <a:pt x="2017" y="1"/>
                      <a:pt x="1814" y="1"/>
                    </a:cubicBezTo>
                    <a:close/>
                  </a:path>
                </a:pathLst>
              </a:custGeom>
              <a:solidFill>
                <a:srgbClr val="A04F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5"/>
              <p:cNvSpPr/>
              <p:nvPr/>
            </p:nvSpPr>
            <p:spPr>
              <a:xfrm>
                <a:off x="5541563" y="1728636"/>
                <a:ext cx="34465" cy="30318"/>
              </a:xfrm>
              <a:custGeom>
                <a:rect b="b" l="l" r="r" t="t"/>
                <a:pathLst>
                  <a:path extrusionOk="0" h="1806" w="2053">
                    <a:moveTo>
                      <a:pt x="1722" y="1"/>
                    </a:moveTo>
                    <a:cubicBezTo>
                      <a:pt x="1268" y="1"/>
                      <a:pt x="1" y="1079"/>
                      <a:pt x="29" y="1235"/>
                    </a:cubicBezTo>
                    <a:cubicBezTo>
                      <a:pt x="70" y="1384"/>
                      <a:pt x="837" y="1806"/>
                      <a:pt x="1238" y="1806"/>
                    </a:cubicBezTo>
                    <a:cubicBezTo>
                      <a:pt x="1316" y="1806"/>
                      <a:pt x="1379" y="1790"/>
                      <a:pt x="1422" y="1753"/>
                    </a:cubicBezTo>
                    <a:cubicBezTo>
                      <a:pt x="1697" y="1510"/>
                      <a:pt x="871" y="1041"/>
                      <a:pt x="871" y="1041"/>
                    </a:cubicBezTo>
                    <a:cubicBezTo>
                      <a:pt x="871" y="1041"/>
                      <a:pt x="2053" y="458"/>
                      <a:pt x="1859" y="70"/>
                    </a:cubicBezTo>
                    <a:cubicBezTo>
                      <a:pt x="1833" y="22"/>
                      <a:pt x="1785" y="1"/>
                      <a:pt x="1722" y="1"/>
                    </a:cubicBezTo>
                    <a:close/>
                  </a:path>
                </a:pathLst>
              </a:custGeom>
              <a:solidFill>
                <a:srgbClr val="EF846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5"/>
              <p:cNvSpPr/>
              <p:nvPr/>
            </p:nvSpPr>
            <p:spPr>
              <a:xfrm>
                <a:off x="5526941" y="2058645"/>
                <a:ext cx="124379" cy="242714"/>
              </a:xfrm>
              <a:custGeom>
                <a:rect b="b" l="l" r="r" t="t"/>
                <a:pathLst>
                  <a:path extrusionOk="0" h="14458" w="7409">
                    <a:moveTo>
                      <a:pt x="7133" y="0"/>
                    </a:moveTo>
                    <a:lnTo>
                      <a:pt x="1661" y="1619"/>
                    </a:lnTo>
                    <a:cubicBezTo>
                      <a:pt x="1661" y="1619"/>
                      <a:pt x="2778" y="4161"/>
                      <a:pt x="2600" y="6411"/>
                    </a:cubicBezTo>
                    <a:cubicBezTo>
                      <a:pt x="2487" y="7852"/>
                      <a:pt x="2260" y="9276"/>
                      <a:pt x="1920" y="10701"/>
                    </a:cubicBezTo>
                    <a:cubicBezTo>
                      <a:pt x="1920" y="10701"/>
                      <a:pt x="1551" y="10658"/>
                      <a:pt x="1138" y="10658"/>
                    </a:cubicBezTo>
                    <a:cubicBezTo>
                      <a:pt x="606" y="10658"/>
                      <a:pt x="1" y="10729"/>
                      <a:pt x="10" y="11057"/>
                    </a:cubicBezTo>
                    <a:cubicBezTo>
                      <a:pt x="26" y="11656"/>
                      <a:pt x="1516" y="11737"/>
                      <a:pt x="1516" y="11737"/>
                    </a:cubicBezTo>
                    <a:cubicBezTo>
                      <a:pt x="1516" y="11737"/>
                      <a:pt x="657" y="13809"/>
                      <a:pt x="1321" y="14020"/>
                    </a:cubicBezTo>
                    <a:cubicBezTo>
                      <a:pt x="1359" y="14033"/>
                      <a:pt x="1397" y="14039"/>
                      <a:pt x="1434" y="14039"/>
                    </a:cubicBezTo>
                    <a:cubicBezTo>
                      <a:pt x="2026" y="14039"/>
                      <a:pt x="2471" y="12434"/>
                      <a:pt x="2471" y="12433"/>
                    </a:cubicBezTo>
                    <a:lnTo>
                      <a:pt x="2471" y="12433"/>
                    </a:lnTo>
                    <a:cubicBezTo>
                      <a:pt x="2471" y="12434"/>
                      <a:pt x="2276" y="14425"/>
                      <a:pt x="2908" y="14457"/>
                    </a:cubicBezTo>
                    <a:cubicBezTo>
                      <a:pt x="2917" y="14458"/>
                      <a:pt x="2926" y="14458"/>
                      <a:pt x="2935" y="14458"/>
                    </a:cubicBezTo>
                    <a:cubicBezTo>
                      <a:pt x="3562" y="14458"/>
                      <a:pt x="3782" y="12838"/>
                      <a:pt x="3782" y="12838"/>
                    </a:cubicBezTo>
                    <a:cubicBezTo>
                      <a:pt x="3782" y="12838"/>
                      <a:pt x="4118" y="14322"/>
                      <a:pt x="4621" y="14322"/>
                    </a:cubicBezTo>
                    <a:cubicBezTo>
                      <a:pt x="4658" y="14322"/>
                      <a:pt x="4697" y="14313"/>
                      <a:pt x="4737" y="14295"/>
                    </a:cubicBezTo>
                    <a:cubicBezTo>
                      <a:pt x="5288" y="14052"/>
                      <a:pt x="4899" y="12336"/>
                      <a:pt x="4899" y="12336"/>
                    </a:cubicBezTo>
                    <a:cubicBezTo>
                      <a:pt x="4899" y="12336"/>
                      <a:pt x="6647" y="9568"/>
                      <a:pt x="7133" y="6265"/>
                    </a:cubicBezTo>
                    <a:cubicBezTo>
                      <a:pt x="7408" y="4193"/>
                      <a:pt x="7408" y="2072"/>
                      <a:pt x="7133" y="0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5"/>
              <p:cNvSpPr/>
              <p:nvPr/>
            </p:nvSpPr>
            <p:spPr>
              <a:xfrm>
                <a:off x="5473020" y="1897132"/>
                <a:ext cx="211993" cy="211808"/>
              </a:xfrm>
              <a:custGeom>
                <a:rect b="b" l="l" r="r" t="t"/>
                <a:pathLst>
                  <a:path extrusionOk="0" h="12617" w="12628">
                    <a:moveTo>
                      <a:pt x="4404" y="0"/>
                    </a:moveTo>
                    <a:cubicBezTo>
                      <a:pt x="2673" y="0"/>
                      <a:pt x="1225" y="1149"/>
                      <a:pt x="761" y="3809"/>
                    </a:cubicBezTo>
                    <a:cubicBezTo>
                      <a:pt x="0" y="8099"/>
                      <a:pt x="3562" y="12616"/>
                      <a:pt x="3562" y="12616"/>
                    </a:cubicBezTo>
                    <a:cubicBezTo>
                      <a:pt x="12061" y="11726"/>
                      <a:pt x="12628" y="6642"/>
                      <a:pt x="12628" y="6642"/>
                    </a:cubicBezTo>
                    <a:cubicBezTo>
                      <a:pt x="12628" y="6642"/>
                      <a:pt x="10620" y="3210"/>
                      <a:pt x="7706" y="1187"/>
                    </a:cubicBezTo>
                    <a:cubicBezTo>
                      <a:pt x="6606" y="423"/>
                      <a:pt x="5453" y="0"/>
                      <a:pt x="4404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0" name="Google Shape;1500;p5"/>
            <p:cNvGrpSpPr/>
            <p:nvPr/>
          </p:nvGrpSpPr>
          <p:grpSpPr>
            <a:xfrm>
              <a:off x="4665876" y="1856256"/>
              <a:ext cx="762069" cy="1482493"/>
              <a:chOff x="5862742" y="1445515"/>
              <a:chExt cx="551704" cy="1073259"/>
            </a:xfrm>
          </p:grpSpPr>
          <p:sp>
            <p:nvSpPr>
              <p:cNvPr id="1501" name="Google Shape;1501;p5"/>
              <p:cNvSpPr/>
              <p:nvPr/>
            </p:nvSpPr>
            <p:spPr>
              <a:xfrm>
                <a:off x="6086687" y="1849943"/>
                <a:ext cx="267156" cy="286495"/>
              </a:xfrm>
              <a:custGeom>
                <a:rect b="b" l="l" r="r" t="t"/>
                <a:pathLst>
                  <a:path extrusionOk="0" h="17066" w="15914">
                    <a:moveTo>
                      <a:pt x="3626" y="1"/>
                    </a:moveTo>
                    <a:cubicBezTo>
                      <a:pt x="0" y="1"/>
                      <a:pt x="210" y="3107"/>
                      <a:pt x="210" y="3107"/>
                    </a:cubicBezTo>
                    <a:cubicBezTo>
                      <a:pt x="210" y="3107"/>
                      <a:pt x="10007" y="17065"/>
                      <a:pt x="11903" y="17065"/>
                    </a:cubicBezTo>
                    <a:cubicBezTo>
                      <a:pt x="11943" y="17065"/>
                      <a:pt x="11979" y="17059"/>
                      <a:pt x="12012" y="17046"/>
                    </a:cubicBezTo>
                    <a:cubicBezTo>
                      <a:pt x="13599" y="16447"/>
                      <a:pt x="14214" y="13792"/>
                      <a:pt x="14764" y="11785"/>
                    </a:cubicBezTo>
                    <a:cubicBezTo>
                      <a:pt x="15315" y="9777"/>
                      <a:pt x="15914" y="4338"/>
                      <a:pt x="14570" y="2735"/>
                    </a:cubicBezTo>
                    <a:cubicBezTo>
                      <a:pt x="13210" y="1132"/>
                      <a:pt x="8127" y="290"/>
                      <a:pt x="4063" y="15"/>
                    </a:cubicBezTo>
                    <a:cubicBezTo>
                      <a:pt x="3912" y="6"/>
                      <a:pt x="3766" y="1"/>
                      <a:pt x="3626" y="1"/>
                    </a:cubicBezTo>
                    <a:close/>
                  </a:path>
                </a:pathLst>
              </a:custGeom>
              <a:solidFill>
                <a:srgbClr val="BA874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5"/>
              <p:cNvSpPr/>
              <p:nvPr/>
            </p:nvSpPr>
            <p:spPr>
              <a:xfrm>
                <a:off x="5894990" y="2461864"/>
                <a:ext cx="102286" cy="56910"/>
              </a:xfrm>
              <a:custGeom>
                <a:rect b="b" l="l" r="r" t="t"/>
                <a:pathLst>
                  <a:path extrusionOk="0" h="3390" w="6093">
                    <a:moveTo>
                      <a:pt x="2446" y="1"/>
                    </a:moveTo>
                    <a:cubicBezTo>
                      <a:pt x="1469" y="1"/>
                      <a:pt x="0" y="153"/>
                      <a:pt x="54" y="1074"/>
                    </a:cubicBezTo>
                    <a:cubicBezTo>
                      <a:pt x="134" y="2428"/>
                      <a:pt x="3394" y="3390"/>
                      <a:pt x="4486" y="3390"/>
                    </a:cubicBezTo>
                    <a:cubicBezTo>
                      <a:pt x="4504" y="3390"/>
                      <a:pt x="4522" y="3390"/>
                      <a:pt x="4539" y="3389"/>
                    </a:cubicBezTo>
                    <a:cubicBezTo>
                      <a:pt x="5575" y="3373"/>
                      <a:pt x="6093" y="1204"/>
                      <a:pt x="6093" y="1204"/>
                    </a:cubicBezTo>
                    <a:lnTo>
                      <a:pt x="3292" y="38"/>
                    </a:lnTo>
                    <a:cubicBezTo>
                      <a:pt x="3292" y="38"/>
                      <a:pt x="2929" y="1"/>
                      <a:pt x="2446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5"/>
              <p:cNvSpPr/>
              <p:nvPr/>
            </p:nvSpPr>
            <p:spPr>
              <a:xfrm>
                <a:off x="6241854" y="2429330"/>
                <a:ext cx="84005" cy="85683"/>
              </a:xfrm>
              <a:custGeom>
                <a:rect b="b" l="l" r="r" t="t"/>
                <a:pathLst>
                  <a:path extrusionOk="0" h="5104" w="5004">
                    <a:moveTo>
                      <a:pt x="3433" y="1"/>
                    </a:moveTo>
                    <a:lnTo>
                      <a:pt x="1765" y="2510"/>
                    </a:lnTo>
                    <a:cubicBezTo>
                      <a:pt x="1765" y="2510"/>
                      <a:pt x="1" y="4453"/>
                      <a:pt x="1166" y="4987"/>
                    </a:cubicBezTo>
                    <a:cubicBezTo>
                      <a:pt x="1344" y="5067"/>
                      <a:pt x="1525" y="5103"/>
                      <a:pt x="1707" y="5103"/>
                    </a:cubicBezTo>
                    <a:cubicBezTo>
                      <a:pt x="2736" y="5103"/>
                      <a:pt x="3789" y="3951"/>
                      <a:pt x="4339" y="3125"/>
                    </a:cubicBezTo>
                    <a:cubicBezTo>
                      <a:pt x="4987" y="2170"/>
                      <a:pt x="5003" y="746"/>
                      <a:pt x="3433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5"/>
              <p:cNvSpPr/>
              <p:nvPr/>
            </p:nvSpPr>
            <p:spPr>
              <a:xfrm>
                <a:off x="6118482" y="2253766"/>
                <a:ext cx="195138" cy="232389"/>
              </a:xfrm>
              <a:custGeom>
                <a:rect b="b" l="l" r="r" t="t"/>
                <a:pathLst>
                  <a:path extrusionOk="0" h="13843" w="11624">
                    <a:moveTo>
                      <a:pt x="4954" y="1"/>
                    </a:moveTo>
                    <a:lnTo>
                      <a:pt x="0" y="7594"/>
                    </a:lnTo>
                    <a:cubicBezTo>
                      <a:pt x="2331" y="11803"/>
                      <a:pt x="7949" y="13842"/>
                      <a:pt x="7949" y="13842"/>
                    </a:cubicBezTo>
                    <a:cubicBezTo>
                      <a:pt x="10442" y="12677"/>
                      <a:pt x="11624" y="10184"/>
                      <a:pt x="11624" y="10184"/>
                    </a:cubicBezTo>
                    <a:lnTo>
                      <a:pt x="4954" y="1"/>
                    </a:lnTo>
                    <a:close/>
                  </a:path>
                </a:pathLst>
              </a:custGeom>
              <a:solidFill>
                <a:srgbClr val="0073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5"/>
              <p:cNvSpPr/>
              <p:nvPr/>
            </p:nvSpPr>
            <p:spPr>
              <a:xfrm>
                <a:off x="5939914" y="2118694"/>
                <a:ext cx="316360" cy="383225"/>
              </a:xfrm>
              <a:custGeom>
                <a:rect b="b" l="l" r="r" t="t"/>
                <a:pathLst>
                  <a:path extrusionOk="0" h="22828" w="18845">
                    <a:moveTo>
                      <a:pt x="5716" y="1"/>
                    </a:moveTo>
                    <a:cubicBezTo>
                      <a:pt x="5716" y="1"/>
                      <a:pt x="4680" y="3401"/>
                      <a:pt x="5716" y="7950"/>
                    </a:cubicBezTo>
                    <a:lnTo>
                      <a:pt x="1" y="19946"/>
                    </a:lnTo>
                    <a:cubicBezTo>
                      <a:pt x="1" y="19946"/>
                      <a:pt x="1701" y="22099"/>
                      <a:pt x="4242" y="22827"/>
                    </a:cubicBezTo>
                    <a:cubicBezTo>
                      <a:pt x="4242" y="22827"/>
                      <a:pt x="13551" y="13891"/>
                      <a:pt x="15801" y="11204"/>
                    </a:cubicBezTo>
                    <a:cubicBezTo>
                      <a:pt x="18035" y="8516"/>
                      <a:pt x="18845" y="972"/>
                      <a:pt x="18845" y="972"/>
                    </a:cubicBezTo>
                    <a:lnTo>
                      <a:pt x="5716" y="1"/>
                    </a:ln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5"/>
              <p:cNvSpPr/>
              <p:nvPr/>
            </p:nvSpPr>
            <p:spPr>
              <a:xfrm>
                <a:off x="5960025" y="1445515"/>
                <a:ext cx="454421" cy="430667"/>
              </a:xfrm>
              <a:custGeom>
                <a:rect b="b" l="l" r="r" t="t"/>
                <a:pathLst>
                  <a:path extrusionOk="0" h="25654" w="27069">
                    <a:moveTo>
                      <a:pt x="11938" y="1"/>
                    </a:moveTo>
                    <a:cubicBezTo>
                      <a:pt x="10506" y="1"/>
                      <a:pt x="8899" y="389"/>
                      <a:pt x="7302" y="1555"/>
                    </a:cubicBezTo>
                    <a:cubicBezTo>
                      <a:pt x="4631" y="3514"/>
                      <a:pt x="2122" y="7221"/>
                      <a:pt x="988" y="11641"/>
                    </a:cubicBezTo>
                    <a:cubicBezTo>
                      <a:pt x="1" y="15316"/>
                      <a:pt x="114" y="19201"/>
                      <a:pt x="1345" y="22811"/>
                    </a:cubicBezTo>
                    <a:cubicBezTo>
                      <a:pt x="1345" y="22811"/>
                      <a:pt x="5630" y="25653"/>
                      <a:pt x="13039" y="25653"/>
                    </a:cubicBezTo>
                    <a:cubicBezTo>
                      <a:pt x="13276" y="25653"/>
                      <a:pt x="13517" y="25650"/>
                      <a:pt x="13761" y="25644"/>
                    </a:cubicBezTo>
                    <a:cubicBezTo>
                      <a:pt x="21629" y="25434"/>
                      <a:pt x="25677" y="22261"/>
                      <a:pt x="25677" y="22261"/>
                    </a:cubicBezTo>
                    <a:cubicBezTo>
                      <a:pt x="25677" y="22261"/>
                      <a:pt x="27069" y="17469"/>
                      <a:pt x="26583" y="10459"/>
                    </a:cubicBezTo>
                    <a:cubicBezTo>
                      <a:pt x="26308" y="6315"/>
                      <a:pt x="24106" y="3449"/>
                      <a:pt x="21710" y="2105"/>
                    </a:cubicBezTo>
                    <a:cubicBezTo>
                      <a:pt x="20667" y="1528"/>
                      <a:pt x="19586" y="1230"/>
                      <a:pt x="18602" y="1230"/>
                    </a:cubicBezTo>
                    <a:cubicBezTo>
                      <a:pt x="18013" y="1230"/>
                      <a:pt x="17458" y="1337"/>
                      <a:pt x="16967" y="1555"/>
                    </a:cubicBezTo>
                    <a:cubicBezTo>
                      <a:pt x="16967" y="1555"/>
                      <a:pt x="14801" y="1"/>
                      <a:pt x="1193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5"/>
              <p:cNvSpPr/>
              <p:nvPr/>
            </p:nvSpPr>
            <p:spPr>
              <a:xfrm>
                <a:off x="5862742" y="1697445"/>
                <a:ext cx="161496" cy="305499"/>
              </a:xfrm>
              <a:custGeom>
                <a:rect b="b" l="l" r="r" t="t"/>
                <a:pathLst>
                  <a:path extrusionOk="0" h="18198" w="9620">
                    <a:moveTo>
                      <a:pt x="6958" y="0"/>
                    </a:moveTo>
                    <a:cubicBezTo>
                      <a:pt x="6434" y="0"/>
                      <a:pt x="6071" y="1928"/>
                      <a:pt x="6071" y="1928"/>
                    </a:cubicBezTo>
                    <a:cubicBezTo>
                      <a:pt x="6071" y="1928"/>
                      <a:pt x="5990" y="33"/>
                      <a:pt x="5213" y="1"/>
                    </a:cubicBezTo>
                    <a:cubicBezTo>
                      <a:pt x="5211" y="1"/>
                      <a:pt x="5208" y="1"/>
                      <a:pt x="5206" y="1"/>
                    </a:cubicBezTo>
                    <a:cubicBezTo>
                      <a:pt x="4437" y="1"/>
                      <a:pt x="4549" y="2478"/>
                      <a:pt x="4549" y="2478"/>
                    </a:cubicBezTo>
                    <a:cubicBezTo>
                      <a:pt x="4549" y="2478"/>
                      <a:pt x="1312" y="6040"/>
                      <a:pt x="664" y="10297"/>
                    </a:cubicBezTo>
                    <a:cubicBezTo>
                      <a:pt x="0" y="14555"/>
                      <a:pt x="1360" y="17550"/>
                      <a:pt x="5666" y="18197"/>
                    </a:cubicBezTo>
                    <a:lnTo>
                      <a:pt x="7641" y="11091"/>
                    </a:lnTo>
                    <a:lnTo>
                      <a:pt x="7641" y="11091"/>
                    </a:lnTo>
                    <a:cubicBezTo>
                      <a:pt x="7641" y="11091"/>
                      <a:pt x="7641" y="11091"/>
                      <a:pt x="7640" y="11091"/>
                    </a:cubicBezTo>
                    <a:cubicBezTo>
                      <a:pt x="7566" y="11091"/>
                      <a:pt x="4673" y="11075"/>
                      <a:pt x="5472" y="8597"/>
                    </a:cubicBezTo>
                    <a:cubicBezTo>
                      <a:pt x="6282" y="6104"/>
                      <a:pt x="7334" y="4761"/>
                      <a:pt x="7334" y="4761"/>
                    </a:cubicBezTo>
                    <a:cubicBezTo>
                      <a:pt x="7334" y="4761"/>
                      <a:pt x="7608" y="4796"/>
                      <a:pt x="7958" y="4796"/>
                    </a:cubicBezTo>
                    <a:cubicBezTo>
                      <a:pt x="8494" y="4796"/>
                      <a:pt x="9207" y="4713"/>
                      <a:pt x="9374" y="4291"/>
                    </a:cubicBezTo>
                    <a:cubicBezTo>
                      <a:pt x="9619" y="3704"/>
                      <a:pt x="8357" y="3658"/>
                      <a:pt x="7955" y="3658"/>
                    </a:cubicBezTo>
                    <a:cubicBezTo>
                      <a:pt x="7881" y="3658"/>
                      <a:pt x="7836" y="3660"/>
                      <a:pt x="7836" y="3660"/>
                    </a:cubicBezTo>
                    <a:cubicBezTo>
                      <a:pt x="7836" y="3660"/>
                      <a:pt x="9422" y="1118"/>
                      <a:pt x="8839" y="568"/>
                    </a:cubicBezTo>
                    <a:cubicBezTo>
                      <a:pt x="8763" y="495"/>
                      <a:pt x="8681" y="463"/>
                      <a:pt x="8598" y="463"/>
                    </a:cubicBezTo>
                    <a:cubicBezTo>
                      <a:pt x="8031" y="463"/>
                      <a:pt x="7366" y="1928"/>
                      <a:pt x="7366" y="1928"/>
                    </a:cubicBezTo>
                    <a:cubicBezTo>
                      <a:pt x="7366" y="1928"/>
                      <a:pt x="7512" y="50"/>
                      <a:pt x="6978" y="1"/>
                    </a:cubicBezTo>
                    <a:cubicBezTo>
                      <a:pt x="6971" y="0"/>
                      <a:pt x="6965" y="0"/>
                      <a:pt x="6958" y="0"/>
                    </a:cubicBez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5"/>
              <p:cNvSpPr/>
              <p:nvPr/>
            </p:nvSpPr>
            <p:spPr>
              <a:xfrm>
                <a:off x="5948610" y="1860250"/>
                <a:ext cx="141619" cy="169604"/>
              </a:xfrm>
              <a:custGeom>
                <a:rect b="b" l="l" r="r" t="t"/>
                <a:pathLst>
                  <a:path extrusionOk="0" h="10103" w="8436">
                    <a:moveTo>
                      <a:pt x="2526" y="0"/>
                    </a:moveTo>
                    <a:cubicBezTo>
                      <a:pt x="1490" y="1441"/>
                      <a:pt x="746" y="3092"/>
                      <a:pt x="357" y="4825"/>
                    </a:cubicBezTo>
                    <a:cubicBezTo>
                      <a:pt x="1" y="6508"/>
                      <a:pt x="1" y="8224"/>
                      <a:pt x="357" y="9908"/>
                    </a:cubicBezTo>
                    <a:lnTo>
                      <a:pt x="5214" y="10102"/>
                    </a:lnTo>
                    <a:lnTo>
                      <a:pt x="8435" y="2493"/>
                    </a:lnTo>
                    <a:cubicBezTo>
                      <a:pt x="8435" y="2493"/>
                      <a:pt x="3611" y="551"/>
                      <a:pt x="2526" y="0"/>
                    </a:cubicBezTo>
                    <a:close/>
                  </a:path>
                </a:pathLst>
              </a:custGeom>
              <a:solidFill>
                <a:srgbClr val="448B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5"/>
              <p:cNvSpPr/>
              <p:nvPr/>
            </p:nvSpPr>
            <p:spPr>
              <a:xfrm>
                <a:off x="6022810" y="1865958"/>
                <a:ext cx="113618" cy="137255"/>
              </a:xfrm>
              <a:custGeom>
                <a:rect b="b" l="l" r="r" t="t"/>
                <a:pathLst>
                  <a:path extrusionOk="0" h="8176" w="6768">
                    <a:moveTo>
                      <a:pt x="6767" y="0"/>
                    </a:moveTo>
                    <a:lnTo>
                      <a:pt x="6767" y="0"/>
                    </a:lnTo>
                    <a:cubicBezTo>
                      <a:pt x="6767" y="0"/>
                      <a:pt x="2607" y="178"/>
                      <a:pt x="1296" y="3319"/>
                    </a:cubicBezTo>
                    <a:cubicBezTo>
                      <a:pt x="1" y="6443"/>
                      <a:pt x="1571" y="8176"/>
                      <a:pt x="1571" y="8176"/>
                    </a:cubicBezTo>
                    <a:lnTo>
                      <a:pt x="6767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5"/>
              <p:cNvSpPr/>
              <p:nvPr/>
            </p:nvSpPr>
            <p:spPr>
              <a:xfrm>
                <a:off x="6011126" y="1889595"/>
                <a:ext cx="250587" cy="274526"/>
              </a:xfrm>
              <a:custGeom>
                <a:rect b="b" l="l" r="r" t="t"/>
                <a:pathLst>
                  <a:path extrusionOk="0" h="16353" w="14927">
                    <a:moveTo>
                      <a:pt x="6104" y="1"/>
                    </a:moveTo>
                    <a:cubicBezTo>
                      <a:pt x="6104" y="1"/>
                      <a:pt x="3352" y="454"/>
                      <a:pt x="1716" y="6023"/>
                    </a:cubicBezTo>
                    <a:cubicBezTo>
                      <a:pt x="599" y="9844"/>
                      <a:pt x="0" y="14328"/>
                      <a:pt x="0" y="14328"/>
                    </a:cubicBezTo>
                    <a:cubicBezTo>
                      <a:pt x="0" y="14328"/>
                      <a:pt x="2218" y="16319"/>
                      <a:pt x="7172" y="16352"/>
                    </a:cubicBezTo>
                    <a:cubicBezTo>
                      <a:pt x="7245" y="16352"/>
                      <a:pt x="7317" y="16352"/>
                      <a:pt x="7389" y="16352"/>
                    </a:cubicBezTo>
                    <a:cubicBezTo>
                      <a:pt x="12208" y="16352"/>
                      <a:pt x="14927" y="15299"/>
                      <a:pt x="14927" y="15299"/>
                    </a:cubicBezTo>
                    <a:lnTo>
                      <a:pt x="10361" y="357"/>
                    </a:lnTo>
                    <a:lnTo>
                      <a:pt x="6104" y="1"/>
                    </a:ln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5"/>
              <p:cNvSpPr/>
              <p:nvPr/>
            </p:nvSpPr>
            <p:spPr>
              <a:xfrm>
                <a:off x="6113580" y="1818936"/>
                <a:ext cx="82091" cy="82494"/>
              </a:xfrm>
              <a:custGeom>
                <a:rect b="b" l="l" r="r" t="t"/>
                <a:pathLst>
                  <a:path extrusionOk="0" h="4914" w="4890">
                    <a:moveTo>
                      <a:pt x="1959" y="1"/>
                    </a:moveTo>
                    <a:cubicBezTo>
                      <a:pt x="1895" y="1296"/>
                      <a:pt x="1" y="4193"/>
                      <a:pt x="1" y="4193"/>
                    </a:cubicBezTo>
                    <a:cubicBezTo>
                      <a:pt x="783" y="4768"/>
                      <a:pt x="1869" y="4914"/>
                      <a:pt x="2768" y="4914"/>
                    </a:cubicBezTo>
                    <a:cubicBezTo>
                      <a:pt x="3692" y="4914"/>
                      <a:pt x="4420" y="4760"/>
                      <a:pt x="4420" y="4760"/>
                    </a:cubicBezTo>
                    <a:lnTo>
                      <a:pt x="4890" y="826"/>
                    </a:lnTo>
                    <a:lnTo>
                      <a:pt x="1959" y="1"/>
                    </a:lnTo>
                    <a:close/>
                  </a:path>
                </a:pathLst>
              </a:custGeom>
              <a:solidFill>
                <a:srgbClr val="BA45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5"/>
              <p:cNvSpPr/>
              <p:nvPr/>
            </p:nvSpPr>
            <p:spPr>
              <a:xfrm>
                <a:off x="6120111" y="1870340"/>
                <a:ext cx="148133" cy="162234"/>
              </a:xfrm>
              <a:custGeom>
                <a:rect b="b" l="l" r="r" t="t"/>
                <a:pathLst>
                  <a:path extrusionOk="0" h="9664" w="8824">
                    <a:moveTo>
                      <a:pt x="4589" y="0"/>
                    </a:moveTo>
                    <a:cubicBezTo>
                      <a:pt x="2720" y="0"/>
                      <a:pt x="1168" y="1305"/>
                      <a:pt x="664" y="3786"/>
                    </a:cubicBezTo>
                    <a:cubicBezTo>
                      <a:pt x="0" y="6976"/>
                      <a:pt x="1457" y="8951"/>
                      <a:pt x="3384" y="9663"/>
                    </a:cubicBezTo>
                    <a:lnTo>
                      <a:pt x="7981" y="2848"/>
                    </a:lnTo>
                    <a:cubicBezTo>
                      <a:pt x="7981" y="2848"/>
                      <a:pt x="8823" y="1277"/>
                      <a:pt x="6249" y="322"/>
                    </a:cubicBezTo>
                    <a:cubicBezTo>
                      <a:pt x="5681" y="106"/>
                      <a:pt x="5122" y="0"/>
                      <a:pt x="458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5"/>
              <p:cNvSpPr/>
              <p:nvPr/>
            </p:nvSpPr>
            <p:spPr>
              <a:xfrm>
                <a:off x="6164682" y="2078202"/>
                <a:ext cx="148939" cy="230660"/>
              </a:xfrm>
              <a:custGeom>
                <a:rect b="b" l="l" r="r" t="t"/>
                <a:pathLst>
                  <a:path extrusionOk="0" h="13740" w="8872">
                    <a:moveTo>
                      <a:pt x="8872" y="1"/>
                    </a:moveTo>
                    <a:lnTo>
                      <a:pt x="3222" y="729"/>
                    </a:lnTo>
                    <a:cubicBezTo>
                      <a:pt x="3222" y="729"/>
                      <a:pt x="3918" y="3417"/>
                      <a:pt x="3384" y="5602"/>
                    </a:cubicBezTo>
                    <a:cubicBezTo>
                      <a:pt x="3044" y="7011"/>
                      <a:pt x="2590" y="8387"/>
                      <a:pt x="2040" y="9730"/>
                    </a:cubicBezTo>
                    <a:cubicBezTo>
                      <a:pt x="2040" y="9730"/>
                      <a:pt x="1269" y="9511"/>
                      <a:pt x="694" y="9511"/>
                    </a:cubicBezTo>
                    <a:cubicBezTo>
                      <a:pt x="371" y="9511"/>
                      <a:pt x="110" y="9580"/>
                      <a:pt x="81" y="9795"/>
                    </a:cubicBezTo>
                    <a:cubicBezTo>
                      <a:pt x="0" y="10378"/>
                      <a:pt x="1473" y="10702"/>
                      <a:pt x="1473" y="10702"/>
                    </a:cubicBezTo>
                    <a:cubicBezTo>
                      <a:pt x="1473" y="10702"/>
                      <a:pt x="292" y="12612"/>
                      <a:pt x="907" y="12920"/>
                    </a:cubicBezTo>
                    <a:cubicBezTo>
                      <a:pt x="959" y="12948"/>
                      <a:pt x="1012" y="12961"/>
                      <a:pt x="1067" y="12961"/>
                    </a:cubicBezTo>
                    <a:cubicBezTo>
                      <a:pt x="1638" y="12961"/>
                      <a:pt x="2299" y="11544"/>
                      <a:pt x="2299" y="11544"/>
                    </a:cubicBezTo>
                    <a:lnTo>
                      <a:pt x="2299" y="11544"/>
                    </a:lnTo>
                    <a:cubicBezTo>
                      <a:pt x="2299" y="11544"/>
                      <a:pt x="1781" y="13470"/>
                      <a:pt x="2412" y="13616"/>
                    </a:cubicBezTo>
                    <a:cubicBezTo>
                      <a:pt x="2436" y="13621"/>
                      <a:pt x="2460" y="13623"/>
                      <a:pt x="2484" y="13623"/>
                    </a:cubicBezTo>
                    <a:cubicBezTo>
                      <a:pt x="3066" y="13623"/>
                      <a:pt x="3529" y="12159"/>
                      <a:pt x="3529" y="12159"/>
                    </a:cubicBezTo>
                    <a:cubicBezTo>
                      <a:pt x="3529" y="12159"/>
                      <a:pt x="3633" y="13740"/>
                      <a:pt x="4150" y="13740"/>
                    </a:cubicBezTo>
                    <a:cubicBezTo>
                      <a:pt x="4174" y="13740"/>
                      <a:pt x="4199" y="13736"/>
                      <a:pt x="4225" y="13729"/>
                    </a:cubicBezTo>
                    <a:cubicBezTo>
                      <a:pt x="4824" y="13567"/>
                      <a:pt x="4711" y="11835"/>
                      <a:pt x="4711" y="11835"/>
                    </a:cubicBezTo>
                    <a:cubicBezTo>
                      <a:pt x="4711" y="11835"/>
                      <a:pt x="6880" y="9374"/>
                      <a:pt x="7868" y="6185"/>
                    </a:cubicBezTo>
                    <a:cubicBezTo>
                      <a:pt x="8483" y="4178"/>
                      <a:pt x="8823" y="2089"/>
                      <a:pt x="8872" y="1"/>
                    </a:cubicBez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5"/>
              <p:cNvSpPr/>
              <p:nvPr/>
            </p:nvSpPr>
            <p:spPr>
              <a:xfrm>
                <a:off x="6146198" y="1902152"/>
                <a:ext cx="213352" cy="208400"/>
              </a:xfrm>
              <a:custGeom>
                <a:rect b="b" l="l" r="r" t="t"/>
                <a:pathLst>
                  <a:path extrusionOk="0" h="12414" w="12709">
                    <a:moveTo>
                      <a:pt x="5062" y="0"/>
                    </a:moveTo>
                    <a:cubicBezTo>
                      <a:pt x="3574" y="0"/>
                      <a:pt x="2219" y="968"/>
                      <a:pt x="1425" y="3235"/>
                    </a:cubicBezTo>
                    <a:cubicBezTo>
                      <a:pt x="0" y="7347"/>
                      <a:pt x="2801" y="12382"/>
                      <a:pt x="2801" y="12382"/>
                    </a:cubicBezTo>
                    <a:cubicBezTo>
                      <a:pt x="3189" y="12403"/>
                      <a:pt x="3563" y="12413"/>
                      <a:pt x="3922" y="12413"/>
                    </a:cubicBezTo>
                    <a:cubicBezTo>
                      <a:pt x="11455" y="12413"/>
                      <a:pt x="12709" y="7930"/>
                      <a:pt x="12709" y="7930"/>
                    </a:cubicBezTo>
                    <a:cubicBezTo>
                      <a:pt x="12709" y="7930"/>
                      <a:pt x="11284" y="4223"/>
                      <a:pt x="8726" y="1746"/>
                    </a:cubicBezTo>
                    <a:cubicBezTo>
                      <a:pt x="7571" y="642"/>
                      <a:pt x="6273" y="0"/>
                      <a:pt x="5062" y="0"/>
                    </a:cubicBezTo>
                    <a:close/>
                  </a:path>
                </a:pathLst>
              </a:custGeom>
              <a:solidFill>
                <a:srgbClr val="7BC8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5"/>
              <p:cNvSpPr/>
              <p:nvPr/>
            </p:nvSpPr>
            <p:spPr>
              <a:xfrm>
                <a:off x="6009229" y="1523527"/>
                <a:ext cx="354670" cy="332628"/>
              </a:xfrm>
              <a:custGeom>
                <a:rect b="b" l="l" r="r" t="t"/>
                <a:pathLst>
                  <a:path extrusionOk="0" h="19814" w="21127">
                    <a:moveTo>
                      <a:pt x="14392" y="0"/>
                    </a:moveTo>
                    <a:cubicBezTo>
                      <a:pt x="13728" y="2315"/>
                      <a:pt x="12563" y="4452"/>
                      <a:pt x="11009" y="6281"/>
                    </a:cubicBezTo>
                    <a:cubicBezTo>
                      <a:pt x="8418" y="9276"/>
                      <a:pt x="4193" y="10523"/>
                      <a:pt x="4193" y="10523"/>
                    </a:cubicBezTo>
                    <a:cubicBezTo>
                      <a:pt x="3670" y="10270"/>
                      <a:pt x="3202" y="10162"/>
                      <a:pt x="2791" y="10162"/>
                    </a:cubicBezTo>
                    <a:cubicBezTo>
                      <a:pt x="564" y="10162"/>
                      <a:pt x="0" y="13337"/>
                      <a:pt x="1489" y="14020"/>
                    </a:cubicBezTo>
                    <a:cubicBezTo>
                      <a:pt x="2083" y="14290"/>
                      <a:pt x="2581" y="14380"/>
                      <a:pt x="2982" y="14380"/>
                    </a:cubicBezTo>
                    <a:cubicBezTo>
                      <a:pt x="3783" y="14380"/>
                      <a:pt x="4193" y="14020"/>
                      <a:pt x="4193" y="14020"/>
                    </a:cubicBezTo>
                    <a:cubicBezTo>
                      <a:pt x="5389" y="17282"/>
                      <a:pt x="7521" y="19814"/>
                      <a:pt x="11949" y="19814"/>
                    </a:cubicBezTo>
                    <a:cubicBezTo>
                      <a:pt x="12795" y="19814"/>
                      <a:pt x="13725" y="19721"/>
                      <a:pt x="14748" y="19524"/>
                    </a:cubicBezTo>
                    <a:cubicBezTo>
                      <a:pt x="21127" y="18310"/>
                      <a:pt x="19880" y="9212"/>
                      <a:pt x="18844" y="5375"/>
                    </a:cubicBezTo>
                    <a:cubicBezTo>
                      <a:pt x="17808" y="1554"/>
                      <a:pt x="14392" y="0"/>
                      <a:pt x="14392" y="0"/>
                    </a:cubicBez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5"/>
              <p:cNvSpPr/>
              <p:nvPr/>
            </p:nvSpPr>
            <p:spPr>
              <a:xfrm>
                <a:off x="6126356" y="1732027"/>
                <a:ext cx="130472" cy="85566"/>
              </a:xfrm>
              <a:custGeom>
                <a:rect b="b" l="l" r="r" t="t"/>
                <a:pathLst>
                  <a:path extrusionOk="0" h="5097" w="7772">
                    <a:moveTo>
                      <a:pt x="1776" y="1"/>
                    </a:moveTo>
                    <a:cubicBezTo>
                      <a:pt x="1561" y="1"/>
                      <a:pt x="1325" y="53"/>
                      <a:pt x="1053" y="175"/>
                    </a:cubicBezTo>
                    <a:cubicBezTo>
                      <a:pt x="340" y="499"/>
                      <a:pt x="1" y="1535"/>
                      <a:pt x="179" y="2587"/>
                    </a:cubicBezTo>
                    <a:cubicBezTo>
                      <a:pt x="566" y="2503"/>
                      <a:pt x="1064" y="2431"/>
                      <a:pt x="1618" y="2431"/>
                    </a:cubicBezTo>
                    <a:cubicBezTo>
                      <a:pt x="2339" y="2431"/>
                      <a:pt x="3155" y="2552"/>
                      <a:pt x="3951" y="2927"/>
                    </a:cubicBezTo>
                    <a:cubicBezTo>
                      <a:pt x="5262" y="3526"/>
                      <a:pt x="5764" y="4449"/>
                      <a:pt x="5942" y="5097"/>
                    </a:cubicBezTo>
                    <a:cubicBezTo>
                      <a:pt x="6978" y="4740"/>
                      <a:pt x="7593" y="4044"/>
                      <a:pt x="7658" y="3283"/>
                    </a:cubicBezTo>
                    <a:cubicBezTo>
                      <a:pt x="7771" y="1907"/>
                      <a:pt x="5796" y="1988"/>
                      <a:pt x="4647" y="1535"/>
                    </a:cubicBezTo>
                    <a:cubicBezTo>
                      <a:pt x="3254" y="970"/>
                      <a:pt x="2704" y="1"/>
                      <a:pt x="1776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5"/>
              <p:cNvSpPr/>
              <p:nvPr/>
            </p:nvSpPr>
            <p:spPr>
              <a:xfrm>
                <a:off x="6129344" y="1772821"/>
                <a:ext cx="96763" cy="48986"/>
              </a:xfrm>
              <a:custGeom>
                <a:rect b="b" l="l" r="r" t="t"/>
                <a:pathLst>
                  <a:path extrusionOk="0" h="2918" w="5764">
                    <a:moveTo>
                      <a:pt x="1440" y="1"/>
                    </a:moveTo>
                    <a:cubicBezTo>
                      <a:pt x="886" y="1"/>
                      <a:pt x="388" y="73"/>
                      <a:pt x="1" y="157"/>
                    </a:cubicBezTo>
                    <a:cubicBezTo>
                      <a:pt x="195" y="1436"/>
                      <a:pt x="1182" y="2456"/>
                      <a:pt x="2461" y="2715"/>
                    </a:cubicBezTo>
                    <a:cubicBezTo>
                      <a:pt x="3063" y="2855"/>
                      <a:pt x="3625" y="2917"/>
                      <a:pt x="4138" y="2917"/>
                    </a:cubicBezTo>
                    <a:cubicBezTo>
                      <a:pt x="4756" y="2917"/>
                      <a:pt x="5304" y="2826"/>
                      <a:pt x="5764" y="2667"/>
                    </a:cubicBezTo>
                    <a:cubicBezTo>
                      <a:pt x="5586" y="2019"/>
                      <a:pt x="5084" y="1096"/>
                      <a:pt x="3773" y="497"/>
                    </a:cubicBezTo>
                    <a:cubicBezTo>
                      <a:pt x="2977" y="122"/>
                      <a:pt x="2161" y="1"/>
                      <a:pt x="1440" y="1"/>
                    </a:cubicBezTo>
                    <a:close/>
                  </a:path>
                </a:pathLst>
              </a:custGeom>
              <a:solidFill>
                <a:srgbClr val="E69EA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5"/>
              <p:cNvSpPr/>
              <p:nvPr/>
            </p:nvSpPr>
            <p:spPr>
              <a:xfrm>
                <a:off x="6239688" y="1684586"/>
                <a:ext cx="50866" cy="55852"/>
              </a:xfrm>
              <a:custGeom>
                <a:rect b="b" l="l" r="r" t="t"/>
                <a:pathLst>
                  <a:path extrusionOk="0" h="3327" w="3030">
                    <a:moveTo>
                      <a:pt x="979" y="1"/>
                    </a:moveTo>
                    <a:cubicBezTo>
                      <a:pt x="965" y="1"/>
                      <a:pt x="952" y="3"/>
                      <a:pt x="939" y="6"/>
                    </a:cubicBezTo>
                    <a:cubicBezTo>
                      <a:pt x="162" y="233"/>
                      <a:pt x="0" y="2904"/>
                      <a:pt x="486" y="3131"/>
                    </a:cubicBezTo>
                    <a:cubicBezTo>
                      <a:pt x="711" y="3236"/>
                      <a:pt x="1047" y="3327"/>
                      <a:pt x="1396" y="3327"/>
                    </a:cubicBezTo>
                    <a:cubicBezTo>
                      <a:pt x="1801" y="3327"/>
                      <a:pt x="2223" y="3204"/>
                      <a:pt x="2510" y="2839"/>
                    </a:cubicBezTo>
                    <a:cubicBezTo>
                      <a:pt x="3029" y="2178"/>
                      <a:pt x="1482" y="1"/>
                      <a:pt x="979" y="1"/>
                    </a:cubicBezTo>
                    <a:close/>
                  </a:path>
                </a:pathLst>
              </a:custGeom>
              <a:solidFill>
                <a:srgbClr val="BA45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5"/>
              <p:cNvSpPr/>
              <p:nvPr/>
            </p:nvSpPr>
            <p:spPr>
              <a:xfrm>
                <a:off x="6162231" y="1667211"/>
                <a:ext cx="19037" cy="27850"/>
              </a:xfrm>
              <a:custGeom>
                <a:rect b="b" l="l" r="r" t="t"/>
                <a:pathLst>
                  <a:path extrusionOk="0" h="1659" w="1134">
                    <a:moveTo>
                      <a:pt x="490" y="0"/>
                    </a:moveTo>
                    <a:cubicBezTo>
                      <a:pt x="473" y="0"/>
                      <a:pt x="455" y="2"/>
                      <a:pt x="438" y="5"/>
                    </a:cubicBezTo>
                    <a:cubicBezTo>
                      <a:pt x="162" y="37"/>
                      <a:pt x="0" y="442"/>
                      <a:pt x="65" y="895"/>
                    </a:cubicBezTo>
                    <a:cubicBezTo>
                      <a:pt x="143" y="1329"/>
                      <a:pt x="397" y="1659"/>
                      <a:pt x="646" y="1659"/>
                    </a:cubicBezTo>
                    <a:cubicBezTo>
                      <a:pt x="657" y="1659"/>
                      <a:pt x="669" y="1658"/>
                      <a:pt x="680" y="1656"/>
                    </a:cubicBezTo>
                    <a:cubicBezTo>
                      <a:pt x="956" y="1608"/>
                      <a:pt x="1134" y="1203"/>
                      <a:pt x="1053" y="750"/>
                    </a:cubicBezTo>
                    <a:cubicBezTo>
                      <a:pt x="992" y="325"/>
                      <a:pt x="747" y="0"/>
                      <a:pt x="49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5"/>
              <p:cNvSpPr/>
              <p:nvPr/>
            </p:nvSpPr>
            <p:spPr>
              <a:xfrm>
                <a:off x="6269587" y="1658515"/>
                <a:ext cx="19037" cy="27884"/>
              </a:xfrm>
              <a:custGeom>
                <a:rect b="b" l="l" r="r" t="t"/>
                <a:pathLst>
                  <a:path extrusionOk="0" h="1661" w="1134">
                    <a:moveTo>
                      <a:pt x="490" y="0"/>
                    </a:moveTo>
                    <a:cubicBezTo>
                      <a:pt x="472" y="0"/>
                      <a:pt x="455" y="2"/>
                      <a:pt x="437" y="5"/>
                    </a:cubicBezTo>
                    <a:cubicBezTo>
                      <a:pt x="178" y="37"/>
                      <a:pt x="0" y="442"/>
                      <a:pt x="65" y="912"/>
                    </a:cubicBezTo>
                    <a:cubicBezTo>
                      <a:pt x="141" y="1336"/>
                      <a:pt x="387" y="1661"/>
                      <a:pt x="643" y="1661"/>
                    </a:cubicBezTo>
                    <a:cubicBezTo>
                      <a:pt x="661" y="1661"/>
                      <a:pt x="679" y="1659"/>
                      <a:pt x="696" y="1656"/>
                    </a:cubicBezTo>
                    <a:cubicBezTo>
                      <a:pt x="955" y="1624"/>
                      <a:pt x="1133" y="1219"/>
                      <a:pt x="1069" y="766"/>
                    </a:cubicBezTo>
                    <a:cubicBezTo>
                      <a:pt x="993" y="326"/>
                      <a:pt x="747" y="0"/>
                      <a:pt x="49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5"/>
              <p:cNvSpPr/>
              <p:nvPr/>
            </p:nvSpPr>
            <p:spPr>
              <a:xfrm>
                <a:off x="6135874" y="1616244"/>
                <a:ext cx="34800" cy="28572"/>
              </a:xfrm>
              <a:custGeom>
                <a:rect b="b" l="l" r="r" t="t"/>
                <a:pathLst>
                  <a:path extrusionOk="0" h="1702" w="2073">
                    <a:moveTo>
                      <a:pt x="1660" y="0"/>
                    </a:moveTo>
                    <a:cubicBezTo>
                      <a:pt x="1443" y="0"/>
                      <a:pt x="1129" y="169"/>
                      <a:pt x="777" y="532"/>
                    </a:cubicBezTo>
                    <a:cubicBezTo>
                      <a:pt x="259" y="1066"/>
                      <a:pt x="0" y="1519"/>
                      <a:pt x="227" y="1665"/>
                    </a:cubicBezTo>
                    <a:cubicBezTo>
                      <a:pt x="263" y="1690"/>
                      <a:pt x="314" y="1702"/>
                      <a:pt x="375" y="1702"/>
                    </a:cubicBezTo>
                    <a:cubicBezTo>
                      <a:pt x="667" y="1702"/>
                      <a:pt x="1189" y="1436"/>
                      <a:pt x="1457" y="1115"/>
                    </a:cubicBezTo>
                    <a:cubicBezTo>
                      <a:pt x="1959" y="580"/>
                      <a:pt x="2072" y="321"/>
                      <a:pt x="1894" y="111"/>
                    </a:cubicBezTo>
                    <a:cubicBezTo>
                      <a:pt x="1842" y="38"/>
                      <a:pt x="1762" y="0"/>
                      <a:pt x="166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5"/>
              <p:cNvSpPr/>
              <p:nvPr/>
            </p:nvSpPr>
            <p:spPr>
              <a:xfrm>
                <a:off x="6266313" y="1599927"/>
                <a:ext cx="38343" cy="21471"/>
              </a:xfrm>
              <a:custGeom>
                <a:rect b="b" l="l" r="r" t="t"/>
                <a:pathLst>
                  <a:path extrusionOk="0" h="1279" w="2284">
                    <a:moveTo>
                      <a:pt x="472" y="0"/>
                    </a:moveTo>
                    <a:cubicBezTo>
                      <a:pt x="305" y="0"/>
                      <a:pt x="202" y="57"/>
                      <a:pt x="130" y="176"/>
                    </a:cubicBezTo>
                    <a:cubicBezTo>
                      <a:pt x="1" y="419"/>
                      <a:pt x="276" y="775"/>
                      <a:pt x="972" y="1034"/>
                    </a:cubicBezTo>
                    <a:cubicBezTo>
                      <a:pt x="1358" y="1190"/>
                      <a:pt x="1697" y="1279"/>
                      <a:pt x="1926" y="1279"/>
                    </a:cubicBezTo>
                    <a:cubicBezTo>
                      <a:pt x="2102" y="1279"/>
                      <a:pt x="2214" y="1227"/>
                      <a:pt x="2235" y="1115"/>
                    </a:cubicBezTo>
                    <a:cubicBezTo>
                      <a:pt x="2283" y="856"/>
                      <a:pt x="1717" y="354"/>
                      <a:pt x="1231" y="176"/>
                    </a:cubicBezTo>
                    <a:cubicBezTo>
                      <a:pt x="885" y="61"/>
                      <a:pt x="644" y="0"/>
                      <a:pt x="472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5"/>
              <p:cNvSpPr/>
              <p:nvPr/>
            </p:nvSpPr>
            <p:spPr>
              <a:xfrm>
                <a:off x="6039665" y="1714669"/>
                <a:ext cx="33625" cy="30939"/>
              </a:xfrm>
              <a:custGeom>
                <a:rect b="b" l="l" r="r" t="t"/>
                <a:pathLst>
                  <a:path extrusionOk="0" h="1843" w="2003">
                    <a:moveTo>
                      <a:pt x="349" y="1"/>
                    </a:moveTo>
                    <a:cubicBezTo>
                      <a:pt x="295" y="1"/>
                      <a:pt x="253" y="19"/>
                      <a:pt x="227" y="60"/>
                    </a:cubicBezTo>
                    <a:cubicBezTo>
                      <a:pt x="0" y="432"/>
                      <a:pt x="1133" y="1112"/>
                      <a:pt x="1133" y="1112"/>
                    </a:cubicBezTo>
                    <a:cubicBezTo>
                      <a:pt x="1133" y="1112"/>
                      <a:pt x="292" y="1501"/>
                      <a:pt x="534" y="1760"/>
                    </a:cubicBezTo>
                    <a:cubicBezTo>
                      <a:pt x="586" y="1818"/>
                      <a:pt x="678" y="1842"/>
                      <a:pt x="791" y="1842"/>
                    </a:cubicBezTo>
                    <a:cubicBezTo>
                      <a:pt x="1210" y="1842"/>
                      <a:pt x="1921" y="1511"/>
                      <a:pt x="1959" y="1371"/>
                    </a:cubicBezTo>
                    <a:cubicBezTo>
                      <a:pt x="2002" y="1212"/>
                      <a:pt x="787" y="1"/>
                      <a:pt x="349" y="1"/>
                    </a:cubicBezTo>
                    <a:close/>
                  </a:path>
                </a:pathLst>
              </a:custGeom>
              <a:solidFill>
                <a:srgbClr val="BA45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4" name="Google Shape;1524;p5"/>
            <p:cNvGrpSpPr/>
            <p:nvPr/>
          </p:nvGrpSpPr>
          <p:grpSpPr>
            <a:xfrm>
              <a:off x="6727172" y="1777523"/>
              <a:ext cx="821757" cy="1639966"/>
              <a:chOff x="6544348" y="1349407"/>
              <a:chExt cx="594915" cy="1187262"/>
            </a:xfrm>
          </p:grpSpPr>
          <p:sp>
            <p:nvSpPr>
              <p:cNvPr id="1525" name="Google Shape;1525;p5"/>
              <p:cNvSpPr/>
              <p:nvPr/>
            </p:nvSpPr>
            <p:spPr>
              <a:xfrm>
                <a:off x="6805511" y="1857967"/>
                <a:ext cx="283742" cy="215098"/>
              </a:xfrm>
              <a:custGeom>
                <a:rect b="b" l="l" r="r" t="t"/>
                <a:pathLst>
                  <a:path extrusionOk="0" h="12813" w="16902">
                    <a:moveTo>
                      <a:pt x="7760" y="1"/>
                    </a:moveTo>
                    <a:cubicBezTo>
                      <a:pt x="5349" y="1"/>
                      <a:pt x="3058" y="295"/>
                      <a:pt x="1959" y="476"/>
                    </a:cubicBezTo>
                    <a:cubicBezTo>
                      <a:pt x="1" y="816"/>
                      <a:pt x="502" y="3050"/>
                      <a:pt x="502" y="3050"/>
                    </a:cubicBezTo>
                    <a:lnTo>
                      <a:pt x="82" y="9542"/>
                    </a:lnTo>
                    <a:lnTo>
                      <a:pt x="14927" y="12812"/>
                    </a:lnTo>
                    <a:cubicBezTo>
                      <a:pt x="14927" y="12812"/>
                      <a:pt x="15348" y="11614"/>
                      <a:pt x="16125" y="8053"/>
                    </a:cubicBezTo>
                    <a:cubicBezTo>
                      <a:pt x="16902" y="4507"/>
                      <a:pt x="16594" y="2014"/>
                      <a:pt x="13130" y="735"/>
                    </a:cubicBezTo>
                    <a:cubicBezTo>
                      <a:pt x="11609" y="181"/>
                      <a:pt x="9648" y="1"/>
                      <a:pt x="7760" y="1"/>
                    </a:cubicBezTo>
                    <a:close/>
                  </a:path>
                </a:pathLst>
              </a:custGeom>
              <a:solidFill>
                <a:srgbClr val="A046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5"/>
              <p:cNvSpPr/>
              <p:nvPr/>
            </p:nvSpPr>
            <p:spPr>
              <a:xfrm>
                <a:off x="6544348" y="2041790"/>
                <a:ext cx="240263" cy="175883"/>
              </a:xfrm>
              <a:custGeom>
                <a:rect b="b" l="l" r="r" t="t"/>
                <a:pathLst>
                  <a:path extrusionOk="0" h="10477" w="14312">
                    <a:moveTo>
                      <a:pt x="9212" y="0"/>
                    </a:moveTo>
                    <a:cubicBezTo>
                      <a:pt x="9212" y="0"/>
                      <a:pt x="7949" y="2137"/>
                      <a:pt x="6281" y="3465"/>
                    </a:cubicBezTo>
                    <a:cubicBezTo>
                      <a:pt x="4614" y="4792"/>
                      <a:pt x="2882" y="6266"/>
                      <a:pt x="2882" y="6266"/>
                    </a:cubicBezTo>
                    <a:cubicBezTo>
                      <a:pt x="2882" y="6266"/>
                      <a:pt x="2168" y="5497"/>
                      <a:pt x="1554" y="5497"/>
                    </a:cubicBezTo>
                    <a:cubicBezTo>
                      <a:pt x="1423" y="5497"/>
                      <a:pt x="1296" y="5532"/>
                      <a:pt x="1182" y="5618"/>
                    </a:cubicBezTo>
                    <a:cubicBezTo>
                      <a:pt x="550" y="6104"/>
                      <a:pt x="1554" y="6832"/>
                      <a:pt x="1554" y="6832"/>
                    </a:cubicBezTo>
                    <a:cubicBezTo>
                      <a:pt x="1554" y="6832"/>
                      <a:pt x="0" y="7901"/>
                      <a:pt x="405" y="8484"/>
                    </a:cubicBezTo>
                    <a:cubicBezTo>
                      <a:pt x="505" y="8632"/>
                      <a:pt x="656" y="8688"/>
                      <a:pt x="825" y="8688"/>
                    </a:cubicBezTo>
                    <a:cubicBezTo>
                      <a:pt x="1338" y="8688"/>
                      <a:pt x="2024" y="8176"/>
                      <a:pt x="2024" y="8176"/>
                    </a:cubicBezTo>
                    <a:lnTo>
                      <a:pt x="2024" y="8176"/>
                    </a:lnTo>
                    <a:cubicBezTo>
                      <a:pt x="2024" y="8176"/>
                      <a:pt x="1036" y="9487"/>
                      <a:pt x="1668" y="9843"/>
                    </a:cubicBezTo>
                    <a:cubicBezTo>
                      <a:pt x="1741" y="9884"/>
                      <a:pt x="1813" y="9901"/>
                      <a:pt x="1885" y="9901"/>
                    </a:cubicBezTo>
                    <a:cubicBezTo>
                      <a:pt x="2416" y="9901"/>
                      <a:pt x="2881" y="8921"/>
                      <a:pt x="2882" y="8921"/>
                    </a:cubicBezTo>
                    <a:lnTo>
                      <a:pt x="2882" y="8921"/>
                    </a:lnTo>
                    <a:cubicBezTo>
                      <a:pt x="2881" y="8921"/>
                      <a:pt x="2234" y="10442"/>
                      <a:pt x="3044" y="10475"/>
                    </a:cubicBezTo>
                    <a:cubicBezTo>
                      <a:pt x="3062" y="10476"/>
                      <a:pt x="3081" y="10476"/>
                      <a:pt x="3099" y="10476"/>
                    </a:cubicBezTo>
                    <a:cubicBezTo>
                      <a:pt x="3862" y="10476"/>
                      <a:pt x="4047" y="9503"/>
                      <a:pt x="4047" y="9503"/>
                    </a:cubicBezTo>
                    <a:cubicBezTo>
                      <a:pt x="4047" y="9503"/>
                      <a:pt x="9212" y="7415"/>
                      <a:pt x="11268" y="6298"/>
                    </a:cubicBezTo>
                    <a:cubicBezTo>
                      <a:pt x="13324" y="5181"/>
                      <a:pt x="13842" y="4436"/>
                      <a:pt x="13842" y="4436"/>
                    </a:cubicBezTo>
                    <a:lnTo>
                      <a:pt x="14311" y="1247"/>
                    </a:lnTo>
                    <a:lnTo>
                      <a:pt x="9212" y="0"/>
                    </a:ln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5"/>
              <p:cNvSpPr/>
              <p:nvPr/>
            </p:nvSpPr>
            <p:spPr>
              <a:xfrm>
                <a:off x="6671261" y="1909169"/>
                <a:ext cx="142694" cy="186173"/>
              </a:xfrm>
              <a:custGeom>
                <a:rect b="b" l="l" r="r" t="t"/>
                <a:pathLst>
                  <a:path extrusionOk="0" h="11090" w="8500">
                    <a:moveTo>
                      <a:pt x="8499" y="0"/>
                    </a:moveTo>
                    <a:cubicBezTo>
                      <a:pt x="8499" y="0"/>
                      <a:pt x="5132" y="1053"/>
                      <a:pt x="3109" y="3546"/>
                    </a:cubicBezTo>
                    <a:cubicBezTo>
                      <a:pt x="1927" y="4986"/>
                      <a:pt x="874" y="6541"/>
                      <a:pt x="0" y="8192"/>
                    </a:cubicBezTo>
                    <a:cubicBezTo>
                      <a:pt x="1571" y="9730"/>
                      <a:pt x="3594" y="10750"/>
                      <a:pt x="5764" y="11090"/>
                    </a:cubicBezTo>
                    <a:lnTo>
                      <a:pt x="8499" y="0"/>
                    </a:lnTo>
                    <a:close/>
                  </a:path>
                </a:pathLst>
              </a:custGeom>
              <a:solidFill>
                <a:srgbClr val="FF83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5"/>
              <p:cNvSpPr/>
              <p:nvPr/>
            </p:nvSpPr>
            <p:spPr>
              <a:xfrm>
                <a:off x="6762921" y="1881906"/>
                <a:ext cx="125503" cy="164517"/>
              </a:xfrm>
              <a:custGeom>
                <a:rect b="b" l="l" r="r" t="t"/>
                <a:pathLst>
                  <a:path extrusionOk="0" h="9800" w="7476">
                    <a:moveTo>
                      <a:pt x="4021" y="0"/>
                    </a:moveTo>
                    <a:cubicBezTo>
                      <a:pt x="1688" y="0"/>
                      <a:pt x="0" y="1700"/>
                      <a:pt x="45" y="4652"/>
                    </a:cubicBezTo>
                    <a:cubicBezTo>
                      <a:pt x="93" y="7906"/>
                      <a:pt x="1939" y="9524"/>
                      <a:pt x="3978" y="9800"/>
                    </a:cubicBezTo>
                    <a:lnTo>
                      <a:pt x="6990" y="2159"/>
                    </a:lnTo>
                    <a:cubicBezTo>
                      <a:pt x="6990" y="2159"/>
                      <a:pt x="7475" y="442"/>
                      <a:pt x="4756" y="54"/>
                    </a:cubicBezTo>
                    <a:cubicBezTo>
                      <a:pt x="4505" y="18"/>
                      <a:pt x="4259" y="0"/>
                      <a:pt x="4021" y="0"/>
                    </a:cubicBezTo>
                    <a:close/>
                  </a:path>
                </a:pathLst>
              </a:custGeom>
              <a:solidFill>
                <a:srgbClr val="DD7D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5"/>
              <p:cNvSpPr/>
              <p:nvPr/>
            </p:nvSpPr>
            <p:spPr>
              <a:xfrm>
                <a:off x="6893293" y="2334212"/>
                <a:ext cx="150584" cy="136197"/>
              </a:xfrm>
              <a:custGeom>
                <a:rect b="b" l="l" r="r" t="t"/>
                <a:pathLst>
                  <a:path extrusionOk="0" h="8113" w="8970">
                    <a:moveTo>
                      <a:pt x="5197" y="1"/>
                    </a:moveTo>
                    <a:lnTo>
                      <a:pt x="1" y="1425"/>
                    </a:lnTo>
                    <a:cubicBezTo>
                      <a:pt x="583" y="3190"/>
                      <a:pt x="1555" y="4793"/>
                      <a:pt x="2866" y="6104"/>
                    </a:cubicBezTo>
                    <a:cubicBezTo>
                      <a:pt x="4782" y="8020"/>
                      <a:pt x="7372" y="8113"/>
                      <a:pt x="7854" y="8113"/>
                    </a:cubicBezTo>
                    <a:cubicBezTo>
                      <a:pt x="7906" y="8113"/>
                      <a:pt x="7933" y="8111"/>
                      <a:pt x="7933" y="8111"/>
                    </a:cubicBezTo>
                    <a:lnTo>
                      <a:pt x="8969" y="5262"/>
                    </a:lnTo>
                    <a:cubicBezTo>
                      <a:pt x="8484" y="5019"/>
                      <a:pt x="8047" y="4712"/>
                      <a:pt x="7658" y="4356"/>
                    </a:cubicBezTo>
                    <a:cubicBezTo>
                      <a:pt x="6233" y="3093"/>
                      <a:pt x="5197" y="1"/>
                      <a:pt x="5197" y="1"/>
                    </a:cubicBez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5"/>
              <p:cNvSpPr/>
              <p:nvPr/>
            </p:nvSpPr>
            <p:spPr>
              <a:xfrm>
                <a:off x="7024554" y="2422548"/>
                <a:ext cx="48382" cy="85096"/>
              </a:xfrm>
              <a:custGeom>
                <a:rect b="b" l="l" r="r" t="t"/>
                <a:pathLst>
                  <a:path extrusionOk="0" h="5069" w="2882">
                    <a:moveTo>
                      <a:pt x="1150" y="0"/>
                    </a:moveTo>
                    <a:lnTo>
                      <a:pt x="114" y="2849"/>
                    </a:lnTo>
                    <a:cubicBezTo>
                      <a:pt x="1" y="3254"/>
                      <a:pt x="147" y="4970"/>
                      <a:pt x="940" y="5067"/>
                    </a:cubicBezTo>
                    <a:cubicBezTo>
                      <a:pt x="948" y="5068"/>
                      <a:pt x="955" y="5069"/>
                      <a:pt x="963" y="5069"/>
                    </a:cubicBezTo>
                    <a:cubicBezTo>
                      <a:pt x="1755" y="5069"/>
                      <a:pt x="2881" y="1033"/>
                      <a:pt x="2737" y="713"/>
                    </a:cubicBezTo>
                    <a:cubicBezTo>
                      <a:pt x="2640" y="518"/>
                      <a:pt x="1992" y="421"/>
                      <a:pt x="115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5"/>
              <p:cNvSpPr/>
              <p:nvPr/>
            </p:nvSpPr>
            <p:spPr>
              <a:xfrm>
                <a:off x="6699514" y="2489949"/>
                <a:ext cx="98140" cy="46720"/>
              </a:xfrm>
              <a:custGeom>
                <a:rect b="b" l="l" r="r" t="t"/>
                <a:pathLst>
                  <a:path extrusionOk="0" h="2783" w="5846">
                    <a:moveTo>
                      <a:pt x="2219" y="0"/>
                    </a:moveTo>
                    <a:cubicBezTo>
                      <a:pt x="1199" y="292"/>
                      <a:pt x="1" y="1473"/>
                      <a:pt x="778" y="2283"/>
                    </a:cubicBezTo>
                    <a:cubicBezTo>
                      <a:pt x="1157" y="2662"/>
                      <a:pt x="2207" y="2783"/>
                      <a:pt x="3212" y="2783"/>
                    </a:cubicBezTo>
                    <a:cubicBezTo>
                      <a:pt x="4268" y="2783"/>
                      <a:pt x="5275" y="2650"/>
                      <a:pt x="5408" y="2542"/>
                    </a:cubicBezTo>
                    <a:cubicBezTo>
                      <a:pt x="5554" y="2428"/>
                      <a:pt x="5699" y="1668"/>
                      <a:pt x="5845" y="551"/>
                    </a:cubicBezTo>
                    <a:lnTo>
                      <a:pt x="2219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5"/>
              <p:cNvSpPr/>
              <p:nvPr/>
            </p:nvSpPr>
            <p:spPr>
              <a:xfrm>
                <a:off x="6730236" y="2345627"/>
                <a:ext cx="90518" cy="153303"/>
              </a:xfrm>
              <a:custGeom>
                <a:rect b="b" l="l" r="r" t="t"/>
                <a:pathLst>
                  <a:path extrusionOk="0" h="9132" w="5392">
                    <a:moveTo>
                      <a:pt x="227" y="1"/>
                    </a:moveTo>
                    <a:lnTo>
                      <a:pt x="227" y="1"/>
                    </a:lnTo>
                    <a:cubicBezTo>
                      <a:pt x="0" y="1814"/>
                      <a:pt x="389" y="8597"/>
                      <a:pt x="389" y="8597"/>
                    </a:cubicBezTo>
                    <a:lnTo>
                      <a:pt x="4015" y="9131"/>
                    </a:lnTo>
                    <a:cubicBezTo>
                      <a:pt x="4112" y="8354"/>
                      <a:pt x="4209" y="7383"/>
                      <a:pt x="4307" y="6347"/>
                    </a:cubicBezTo>
                    <a:cubicBezTo>
                      <a:pt x="4566" y="3789"/>
                      <a:pt x="5391" y="648"/>
                      <a:pt x="5391" y="648"/>
                    </a:cubicBezTo>
                    <a:lnTo>
                      <a:pt x="227" y="1"/>
                    </a:ln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5"/>
              <p:cNvSpPr/>
              <p:nvPr/>
            </p:nvSpPr>
            <p:spPr>
              <a:xfrm>
                <a:off x="6701965" y="2136371"/>
                <a:ext cx="352235" cy="241723"/>
              </a:xfrm>
              <a:custGeom>
                <a:rect b="b" l="l" r="r" t="t"/>
                <a:pathLst>
                  <a:path extrusionOk="0" h="14399" w="20982">
                    <a:moveTo>
                      <a:pt x="4048" y="0"/>
                    </a:moveTo>
                    <a:cubicBezTo>
                      <a:pt x="2785" y="2218"/>
                      <a:pt x="1830" y="4598"/>
                      <a:pt x="1215" y="7075"/>
                    </a:cubicBezTo>
                    <a:cubicBezTo>
                      <a:pt x="146" y="11203"/>
                      <a:pt x="1" y="12369"/>
                      <a:pt x="1" y="12369"/>
                    </a:cubicBezTo>
                    <a:cubicBezTo>
                      <a:pt x="1" y="12369"/>
                      <a:pt x="4276" y="14149"/>
                      <a:pt x="7591" y="14149"/>
                    </a:cubicBezTo>
                    <a:cubicBezTo>
                      <a:pt x="7767" y="14149"/>
                      <a:pt x="7941" y="14144"/>
                      <a:pt x="8111" y="14133"/>
                    </a:cubicBezTo>
                    <a:lnTo>
                      <a:pt x="9293" y="10588"/>
                    </a:lnTo>
                    <a:lnTo>
                      <a:pt x="10410" y="14149"/>
                    </a:lnTo>
                    <a:cubicBezTo>
                      <a:pt x="10410" y="14149"/>
                      <a:pt x="11178" y="14398"/>
                      <a:pt x="12403" y="14398"/>
                    </a:cubicBezTo>
                    <a:cubicBezTo>
                      <a:pt x="13597" y="14398"/>
                      <a:pt x="15225" y="14162"/>
                      <a:pt x="16999" y="13227"/>
                    </a:cubicBezTo>
                    <a:cubicBezTo>
                      <a:pt x="20577" y="11333"/>
                      <a:pt x="20981" y="10636"/>
                      <a:pt x="20981" y="10636"/>
                    </a:cubicBezTo>
                    <a:lnTo>
                      <a:pt x="17549" y="1441"/>
                    </a:lnTo>
                    <a:lnTo>
                      <a:pt x="4048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5"/>
              <p:cNvSpPr/>
              <p:nvPr/>
            </p:nvSpPr>
            <p:spPr>
              <a:xfrm>
                <a:off x="6860674" y="1812960"/>
                <a:ext cx="70961" cy="87261"/>
              </a:xfrm>
              <a:custGeom>
                <a:rect b="b" l="l" r="r" t="t"/>
                <a:pathLst>
                  <a:path extrusionOk="0" h="5198" w="4227">
                    <a:moveTo>
                      <a:pt x="3352" y="0"/>
                    </a:moveTo>
                    <a:lnTo>
                      <a:pt x="1" y="1814"/>
                    </a:lnTo>
                    <a:lnTo>
                      <a:pt x="114" y="4922"/>
                    </a:lnTo>
                    <a:cubicBezTo>
                      <a:pt x="576" y="5108"/>
                      <a:pt x="1061" y="5198"/>
                      <a:pt x="1542" y="5198"/>
                    </a:cubicBezTo>
                    <a:cubicBezTo>
                      <a:pt x="2527" y="5198"/>
                      <a:pt x="3497" y="4820"/>
                      <a:pt x="4226" y="4112"/>
                    </a:cubicBezTo>
                    <a:lnTo>
                      <a:pt x="3352" y="0"/>
                    </a:lnTo>
                    <a:close/>
                  </a:path>
                </a:pathLst>
              </a:custGeom>
              <a:solidFill>
                <a:srgbClr val="BA45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5"/>
              <p:cNvSpPr/>
              <p:nvPr/>
            </p:nvSpPr>
            <p:spPr>
              <a:xfrm>
                <a:off x="6758489" y="1881722"/>
                <a:ext cx="253592" cy="291431"/>
              </a:xfrm>
              <a:custGeom>
                <a:rect b="b" l="l" r="r" t="t"/>
                <a:pathLst>
                  <a:path extrusionOk="0" h="17360" w="15106">
                    <a:moveTo>
                      <a:pt x="10313" y="0"/>
                    </a:moveTo>
                    <a:cubicBezTo>
                      <a:pt x="9588" y="715"/>
                      <a:pt x="8623" y="1089"/>
                      <a:pt x="7643" y="1089"/>
                    </a:cubicBezTo>
                    <a:cubicBezTo>
                      <a:pt x="7157" y="1089"/>
                      <a:pt x="6668" y="997"/>
                      <a:pt x="6201" y="810"/>
                    </a:cubicBezTo>
                    <a:lnTo>
                      <a:pt x="3303" y="1619"/>
                    </a:lnTo>
                    <a:cubicBezTo>
                      <a:pt x="2559" y="3238"/>
                      <a:pt x="1944" y="4905"/>
                      <a:pt x="1474" y="6621"/>
                    </a:cubicBezTo>
                    <a:cubicBezTo>
                      <a:pt x="648" y="9600"/>
                      <a:pt x="1" y="15687"/>
                      <a:pt x="1" y="15687"/>
                    </a:cubicBezTo>
                    <a:cubicBezTo>
                      <a:pt x="1" y="15687"/>
                      <a:pt x="1280" y="16594"/>
                      <a:pt x="6234" y="17209"/>
                    </a:cubicBezTo>
                    <a:cubicBezTo>
                      <a:pt x="7075" y="17309"/>
                      <a:pt x="7918" y="17359"/>
                      <a:pt x="8759" y="17359"/>
                    </a:cubicBezTo>
                    <a:cubicBezTo>
                      <a:pt x="10910" y="17359"/>
                      <a:pt x="13045" y="17031"/>
                      <a:pt x="15105" y="16367"/>
                    </a:cubicBezTo>
                    <a:lnTo>
                      <a:pt x="14377" y="2089"/>
                    </a:lnTo>
                    <a:lnTo>
                      <a:pt x="10313" y="0"/>
                    </a:lnTo>
                    <a:close/>
                  </a:path>
                </a:pathLst>
              </a:custGeom>
              <a:solidFill>
                <a:srgbClr val="FFB4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5"/>
              <p:cNvSpPr/>
              <p:nvPr/>
            </p:nvSpPr>
            <p:spPr>
              <a:xfrm>
                <a:off x="6695721" y="1530309"/>
                <a:ext cx="339343" cy="324872"/>
              </a:xfrm>
              <a:custGeom>
                <a:rect b="b" l="l" r="r" t="t"/>
                <a:pathLst>
                  <a:path extrusionOk="0" h="19352" w="20214">
                    <a:moveTo>
                      <a:pt x="4760" y="1"/>
                    </a:moveTo>
                    <a:cubicBezTo>
                      <a:pt x="4760" y="1"/>
                      <a:pt x="2218" y="1685"/>
                      <a:pt x="1376" y="4097"/>
                    </a:cubicBezTo>
                    <a:cubicBezTo>
                      <a:pt x="535" y="6493"/>
                      <a:pt x="211" y="10119"/>
                      <a:pt x="211" y="10119"/>
                    </a:cubicBezTo>
                    <a:cubicBezTo>
                      <a:pt x="211" y="10119"/>
                      <a:pt x="0" y="15850"/>
                      <a:pt x="3594" y="18084"/>
                    </a:cubicBezTo>
                    <a:cubicBezTo>
                      <a:pt x="5108" y="19014"/>
                      <a:pt x="6645" y="19352"/>
                      <a:pt x="8054" y="19352"/>
                    </a:cubicBezTo>
                    <a:cubicBezTo>
                      <a:pt x="10005" y="19352"/>
                      <a:pt x="11711" y="18704"/>
                      <a:pt x="12773" y="18084"/>
                    </a:cubicBezTo>
                    <a:cubicBezTo>
                      <a:pt x="14619" y="16999"/>
                      <a:pt x="15315" y="16109"/>
                      <a:pt x="15493" y="15639"/>
                    </a:cubicBezTo>
                    <a:cubicBezTo>
                      <a:pt x="15865" y="14700"/>
                      <a:pt x="16400" y="13001"/>
                      <a:pt x="16400" y="13001"/>
                    </a:cubicBezTo>
                    <a:cubicBezTo>
                      <a:pt x="16789" y="13272"/>
                      <a:pt x="17225" y="13397"/>
                      <a:pt x="17651" y="13397"/>
                    </a:cubicBezTo>
                    <a:cubicBezTo>
                      <a:pt x="18980" y="13397"/>
                      <a:pt x="20214" y="12180"/>
                      <a:pt x="19637" y="10378"/>
                    </a:cubicBezTo>
                    <a:cubicBezTo>
                      <a:pt x="19295" y="9308"/>
                      <a:pt x="18669" y="9014"/>
                      <a:pt x="18082" y="9014"/>
                    </a:cubicBezTo>
                    <a:cubicBezTo>
                      <a:pt x="17365" y="9014"/>
                      <a:pt x="16707" y="9455"/>
                      <a:pt x="16707" y="9455"/>
                    </a:cubicBezTo>
                    <a:cubicBezTo>
                      <a:pt x="14522" y="6121"/>
                      <a:pt x="16204" y="1930"/>
                      <a:pt x="16205" y="1927"/>
                    </a:cubicBezTo>
                    <a:lnTo>
                      <a:pt x="16205" y="1927"/>
                    </a:lnTo>
                    <a:cubicBezTo>
                      <a:pt x="16205" y="1929"/>
                      <a:pt x="15638" y="3287"/>
                      <a:pt x="14182" y="3384"/>
                    </a:cubicBezTo>
                    <a:cubicBezTo>
                      <a:pt x="14127" y="3389"/>
                      <a:pt x="14074" y="3391"/>
                      <a:pt x="14023" y="3391"/>
                    </a:cubicBezTo>
                    <a:cubicBezTo>
                      <a:pt x="12686" y="3391"/>
                      <a:pt x="12401" y="2024"/>
                      <a:pt x="12401" y="2024"/>
                    </a:cubicBezTo>
                    <a:cubicBezTo>
                      <a:pt x="12401" y="2024"/>
                      <a:pt x="11733" y="2841"/>
                      <a:pt x="10667" y="2841"/>
                    </a:cubicBezTo>
                    <a:cubicBezTo>
                      <a:pt x="10514" y="2841"/>
                      <a:pt x="10352" y="2824"/>
                      <a:pt x="10183" y="2785"/>
                    </a:cubicBezTo>
                    <a:cubicBezTo>
                      <a:pt x="8840" y="2478"/>
                      <a:pt x="9325" y="1361"/>
                      <a:pt x="9325" y="1361"/>
                    </a:cubicBezTo>
                    <a:lnTo>
                      <a:pt x="9325" y="1361"/>
                    </a:lnTo>
                    <a:cubicBezTo>
                      <a:pt x="9325" y="1361"/>
                      <a:pt x="7844" y="2340"/>
                      <a:pt x="6542" y="2340"/>
                    </a:cubicBezTo>
                    <a:cubicBezTo>
                      <a:pt x="6347" y="2340"/>
                      <a:pt x="6156" y="2318"/>
                      <a:pt x="5974" y="2267"/>
                    </a:cubicBezTo>
                    <a:cubicBezTo>
                      <a:pt x="4582" y="1895"/>
                      <a:pt x="4760" y="1"/>
                      <a:pt x="4760" y="1"/>
                    </a:cubicBez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5"/>
              <p:cNvSpPr/>
              <p:nvPr/>
            </p:nvSpPr>
            <p:spPr>
              <a:xfrm>
                <a:off x="6629947" y="1349407"/>
                <a:ext cx="501443" cy="460045"/>
              </a:xfrm>
              <a:custGeom>
                <a:rect b="b" l="l" r="r" t="t"/>
                <a:pathLst>
                  <a:path extrusionOk="0" h="27404" w="29870">
                    <a:moveTo>
                      <a:pt x="9290" y="1"/>
                    </a:moveTo>
                    <a:cubicBezTo>
                      <a:pt x="8178" y="1"/>
                      <a:pt x="6941" y="336"/>
                      <a:pt x="5602" y="1209"/>
                    </a:cubicBezTo>
                    <a:cubicBezTo>
                      <a:pt x="4857" y="1679"/>
                      <a:pt x="4194" y="2261"/>
                      <a:pt x="3643" y="2941"/>
                    </a:cubicBezTo>
                    <a:cubicBezTo>
                      <a:pt x="761" y="6519"/>
                      <a:pt x="3206" y="10793"/>
                      <a:pt x="3206" y="10793"/>
                    </a:cubicBezTo>
                    <a:cubicBezTo>
                      <a:pt x="3206" y="10793"/>
                      <a:pt x="1749" y="11360"/>
                      <a:pt x="1895" y="12914"/>
                    </a:cubicBezTo>
                    <a:cubicBezTo>
                      <a:pt x="2024" y="14468"/>
                      <a:pt x="2996" y="14873"/>
                      <a:pt x="2996" y="14873"/>
                    </a:cubicBezTo>
                    <a:cubicBezTo>
                      <a:pt x="2996" y="14873"/>
                      <a:pt x="1" y="19017"/>
                      <a:pt x="4129" y="20895"/>
                    </a:cubicBezTo>
                    <a:cubicBezTo>
                      <a:pt x="4129" y="20895"/>
                      <a:pt x="4453" y="17285"/>
                      <a:pt x="5294" y="14873"/>
                    </a:cubicBezTo>
                    <a:cubicBezTo>
                      <a:pt x="6120" y="12477"/>
                      <a:pt x="8678" y="10793"/>
                      <a:pt x="8678" y="10793"/>
                    </a:cubicBezTo>
                    <a:lnTo>
                      <a:pt x="8678" y="10793"/>
                    </a:lnTo>
                    <a:cubicBezTo>
                      <a:pt x="8678" y="10793"/>
                      <a:pt x="8500" y="12671"/>
                      <a:pt x="9892" y="13059"/>
                    </a:cubicBezTo>
                    <a:cubicBezTo>
                      <a:pt x="10067" y="13106"/>
                      <a:pt x="10251" y="13127"/>
                      <a:pt x="10439" y="13127"/>
                    </a:cubicBezTo>
                    <a:cubicBezTo>
                      <a:pt x="11746" y="13127"/>
                      <a:pt x="13243" y="12137"/>
                      <a:pt x="13243" y="12137"/>
                    </a:cubicBezTo>
                    <a:lnTo>
                      <a:pt x="13243" y="12137"/>
                    </a:lnTo>
                    <a:cubicBezTo>
                      <a:pt x="13243" y="12137"/>
                      <a:pt x="12758" y="13254"/>
                      <a:pt x="14101" y="13561"/>
                    </a:cubicBezTo>
                    <a:cubicBezTo>
                      <a:pt x="14263" y="13597"/>
                      <a:pt x="14418" y="13612"/>
                      <a:pt x="14565" y="13612"/>
                    </a:cubicBezTo>
                    <a:cubicBezTo>
                      <a:pt x="15632" y="13612"/>
                      <a:pt x="16319" y="12800"/>
                      <a:pt x="16319" y="12800"/>
                    </a:cubicBezTo>
                    <a:cubicBezTo>
                      <a:pt x="16319" y="12800"/>
                      <a:pt x="16607" y="14165"/>
                      <a:pt x="17961" y="14165"/>
                    </a:cubicBezTo>
                    <a:cubicBezTo>
                      <a:pt x="18006" y="14165"/>
                      <a:pt x="18052" y="14163"/>
                      <a:pt x="18100" y="14160"/>
                    </a:cubicBezTo>
                    <a:cubicBezTo>
                      <a:pt x="19556" y="14063"/>
                      <a:pt x="20123" y="12689"/>
                      <a:pt x="20123" y="12687"/>
                    </a:cubicBezTo>
                    <a:lnTo>
                      <a:pt x="20123" y="12687"/>
                    </a:lnTo>
                    <a:cubicBezTo>
                      <a:pt x="20122" y="12690"/>
                      <a:pt x="18441" y="16897"/>
                      <a:pt x="20625" y="20231"/>
                    </a:cubicBezTo>
                    <a:cubicBezTo>
                      <a:pt x="20625" y="20231"/>
                      <a:pt x="21289" y="19780"/>
                      <a:pt x="22011" y="19780"/>
                    </a:cubicBezTo>
                    <a:cubicBezTo>
                      <a:pt x="22594" y="19780"/>
                      <a:pt x="23215" y="20074"/>
                      <a:pt x="23555" y="21138"/>
                    </a:cubicBezTo>
                    <a:cubicBezTo>
                      <a:pt x="24133" y="22943"/>
                      <a:pt x="22893" y="24171"/>
                      <a:pt x="21562" y="24171"/>
                    </a:cubicBezTo>
                    <a:cubicBezTo>
                      <a:pt x="21138" y="24171"/>
                      <a:pt x="20705" y="24046"/>
                      <a:pt x="20318" y="23777"/>
                    </a:cubicBezTo>
                    <a:cubicBezTo>
                      <a:pt x="20318" y="23777"/>
                      <a:pt x="19783" y="25460"/>
                      <a:pt x="19411" y="26399"/>
                    </a:cubicBezTo>
                    <a:cubicBezTo>
                      <a:pt x="19411" y="26399"/>
                      <a:pt x="19937" y="27403"/>
                      <a:pt x="21542" y="27403"/>
                    </a:cubicBezTo>
                    <a:cubicBezTo>
                      <a:pt x="21555" y="27403"/>
                      <a:pt x="21568" y="27403"/>
                      <a:pt x="21580" y="27403"/>
                    </a:cubicBezTo>
                    <a:cubicBezTo>
                      <a:pt x="23215" y="27387"/>
                      <a:pt x="23895" y="26189"/>
                      <a:pt x="24187" y="25509"/>
                    </a:cubicBezTo>
                    <a:cubicBezTo>
                      <a:pt x="24187" y="25509"/>
                      <a:pt x="24193" y="25509"/>
                      <a:pt x="24206" y="25509"/>
                    </a:cubicBezTo>
                    <a:cubicBezTo>
                      <a:pt x="24409" y="25509"/>
                      <a:pt x="26218" y="25466"/>
                      <a:pt x="27149" y="23955"/>
                    </a:cubicBezTo>
                    <a:cubicBezTo>
                      <a:pt x="28137" y="22352"/>
                      <a:pt x="26907" y="20895"/>
                      <a:pt x="26907" y="20895"/>
                    </a:cubicBezTo>
                    <a:cubicBezTo>
                      <a:pt x="26907" y="20895"/>
                      <a:pt x="29756" y="19713"/>
                      <a:pt x="29821" y="15876"/>
                    </a:cubicBezTo>
                    <a:cubicBezTo>
                      <a:pt x="29869" y="12023"/>
                      <a:pt x="26437" y="11311"/>
                      <a:pt x="26437" y="11311"/>
                    </a:cubicBezTo>
                    <a:cubicBezTo>
                      <a:pt x="26696" y="10777"/>
                      <a:pt x="26858" y="10194"/>
                      <a:pt x="26955" y="9611"/>
                    </a:cubicBezTo>
                    <a:cubicBezTo>
                      <a:pt x="27117" y="8494"/>
                      <a:pt x="27020" y="7345"/>
                      <a:pt x="26648" y="6276"/>
                    </a:cubicBezTo>
                    <a:cubicBezTo>
                      <a:pt x="25998" y="4434"/>
                      <a:pt x="23940" y="4119"/>
                      <a:pt x="22608" y="4119"/>
                    </a:cubicBezTo>
                    <a:cubicBezTo>
                      <a:pt x="21915" y="4119"/>
                      <a:pt x="21419" y="4204"/>
                      <a:pt x="21419" y="4204"/>
                    </a:cubicBezTo>
                    <a:cubicBezTo>
                      <a:pt x="21419" y="4204"/>
                      <a:pt x="20615" y="1954"/>
                      <a:pt x="18367" y="1954"/>
                    </a:cubicBezTo>
                    <a:cubicBezTo>
                      <a:pt x="18359" y="1954"/>
                      <a:pt x="18351" y="1954"/>
                      <a:pt x="18343" y="1954"/>
                    </a:cubicBezTo>
                    <a:cubicBezTo>
                      <a:pt x="16092" y="1970"/>
                      <a:pt x="15218" y="3605"/>
                      <a:pt x="15218" y="3605"/>
                    </a:cubicBezTo>
                    <a:cubicBezTo>
                      <a:pt x="15218" y="3605"/>
                      <a:pt x="12936" y="1"/>
                      <a:pt x="9290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5"/>
              <p:cNvSpPr/>
              <p:nvPr/>
            </p:nvSpPr>
            <p:spPr>
              <a:xfrm>
                <a:off x="6936638" y="1885364"/>
                <a:ext cx="114575" cy="168395"/>
              </a:xfrm>
              <a:custGeom>
                <a:rect b="b" l="l" r="r" t="t"/>
                <a:pathLst>
                  <a:path extrusionOk="0" h="10031" w="6825">
                    <a:moveTo>
                      <a:pt x="3085" y="1"/>
                    </a:moveTo>
                    <a:cubicBezTo>
                      <a:pt x="1189" y="1"/>
                      <a:pt x="0" y="2154"/>
                      <a:pt x="41" y="4883"/>
                    </a:cubicBezTo>
                    <a:cubicBezTo>
                      <a:pt x="90" y="8137"/>
                      <a:pt x="1935" y="9739"/>
                      <a:pt x="3975" y="10031"/>
                    </a:cubicBezTo>
                    <a:lnTo>
                      <a:pt x="6565" y="3410"/>
                    </a:lnTo>
                    <a:cubicBezTo>
                      <a:pt x="6565" y="3410"/>
                      <a:pt x="6824" y="1273"/>
                      <a:pt x="4218" y="236"/>
                    </a:cubicBezTo>
                    <a:cubicBezTo>
                      <a:pt x="3818" y="76"/>
                      <a:pt x="3439" y="1"/>
                      <a:pt x="3085" y="1"/>
                    </a:cubicBezTo>
                    <a:close/>
                  </a:path>
                </a:pathLst>
              </a:custGeom>
              <a:solidFill>
                <a:srgbClr val="DD7D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5"/>
              <p:cNvSpPr/>
              <p:nvPr/>
            </p:nvSpPr>
            <p:spPr>
              <a:xfrm>
                <a:off x="6764197" y="1989900"/>
                <a:ext cx="212815" cy="232457"/>
              </a:xfrm>
              <a:custGeom>
                <a:rect b="b" l="l" r="r" t="t"/>
                <a:pathLst>
                  <a:path extrusionOk="0" h="13847" w="12677">
                    <a:moveTo>
                      <a:pt x="4765" y="1679"/>
                    </a:moveTo>
                    <a:cubicBezTo>
                      <a:pt x="5227" y="1679"/>
                      <a:pt x="6127" y="1926"/>
                      <a:pt x="7318" y="2104"/>
                    </a:cubicBezTo>
                    <a:cubicBezTo>
                      <a:pt x="9034" y="2363"/>
                      <a:pt x="9925" y="2541"/>
                      <a:pt x="9779" y="2849"/>
                    </a:cubicBezTo>
                    <a:cubicBezTo>
                      <a:pt x="9695" y="3000"/>
                      <a:pt x="9524" y="3086"/>
                      <a:pt x="9095" y="3086"/>
                    </a:cubicBezTo>
                    <a:cubicBezTo>
                      <a:pt x="8698" y="3086"/>
                      <a:pt x="8081" y="3012"/>
                      <a:pt x="7108" y="2849"/>
                    </a:cubicBezTo>
                    <a:cubicBezTo>
                      <a:pt x="5068" y="2509"/>
                      <a:pt x="4356" y="2217"/>
                      <a:pt x="4420" y="1861"/>
                    </a:cubicBezTo>
                    <a:cubicBezTo>
                      <a:pt x="4436" y="1730"/>
                      <a:pt x="4555" y="1679"/>
                      <a:pt x="4765" y="1679"/>
                    </a:cubicBezTo>
                    <a:close/>
                    <a:moveTo>
                      <a:pt x="4001" y="1"/>
                    </a:moveTo>
                    <a:cubicBezTo>
                      <a:pt x="3374" y="1"/>
                      <a:pt x="2971" y="140"/>
                      <a:pt x="2834" y="517"/>
                    </a:cubicBezTo>
                    <a:cubicBezTo>
                      <a:pt x="2494" y="1408"/>
                      <a:pt x="1215" y="9081"/>
                      <a:pt x="940" y="10166"/>
                    </a:cubicBezTo>
                    <a:cubicBezTo>
                      <a:pt x="665" y="11235"/>
                      <a:pt x="1" y="12319"/>
                      <a:pt x="3061" y="13032"/>
                    </a:cubicBezTo>
                    <a:cubicBezTo>
                      <a:pt x="5554" y="13609"/>
                      <a:pt x="7559" y="13846"/>
                      <a:pt x="8677" y="13846"/>
                    </a:cubicBezTo>
                    <a:cubicBezTo>
                      <a:pt x="8938" y="13846"/>
                      <a:pt x="9150" y="13833"/>
                      <a:pt x="9310" y="13809"/>
                    </a:cubicBezTo>
                    <a:cubicBezTo>
                      <a:pt x="10151" y="13663"/>
                      <a:pt x="10443" y="11445"/>
                      <a:pt x="11187" y="7641"/>
                    </a:cubicBezTo>
                    <a:cubicBezTo>
                      <a:pt x="11932" y="3820"/>
                      <a:pt x="12677" y="1586"/>
                      <a:pt x="11495" y="1262"/>
                    </a:cubicBezTo>
                    <a:cubicBezTo>
                      <a:pt x="10313" y="938"/>
                      <a:pt x="7691" y="517"/>
                      <a:pt x="7691" y="517"/>
                    </a:cubicBezTo>
                    <a:cubicBezTo>
                      <a:pt x="6115" y="256"/>
                      <a:pt x="4852" y="1"/>
                      <a:pt x="4001" y="1"/>
                    </a:cubicBezTo>
                    <a:close/>
                  </a:path>
                </a:pathLst>
              </a:custGeom>
              <a:solidFill>
                <a:srgbClr val="27B2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5"/>
              <p:cNvSpPr/>
              <p:nvPr/>
            </p:nvSpPr>
            <p:spPr>
              <a:xfrm>
                <a:off x="6837575" y="2018338"/>
                <a:ext cx="93238" cy="23469"/>
              </a:xfrm>
              <a:custGeom>
                <a:rect b="b" l="l" r="r" t="t"/>
                <a:pathLst>
                  <a:path extrusionOk="0" h="1398" w="5554">
                    <a:moveTo>
                      <a:pt x="404" y="1"/>
                    </a:moveTo>
                    <a:cubicBezTo>
                      <a:pt x="193" y="1"/>
                      <a:pt x="70" y="52"/>
                      <a:pt x="49" y="183"/>
                    </a:cubicBezTo>
                    <a:cubicBezTo>
                      <a:pt x="1" y="539"/>
                      <a:pt x="697" y="831"/>
                      <a:pt x="2737" y="1155"/>
                    </a:cubicBezTo>
                    <a:cubicBezTo>
                      <a:pt x="3723" y="1320"/>
                      <a:pt x="4348" y="1398"/>
                      <a:pt x="4747" y="1398"/>
                    </a:cubicBezTo>
                    <a:cubicBezTo>
                      <a:pt x="5165" y="1398"/>
                      <a:pt x="5333" y="1312"/>
                      <a:pt x="5408" y="1155"/>
                    </a:cubicBezTo>
                    <a:cubicBezTo>
                      <a:pt x="5554" y="863"/>
                      <a:pt x="4663" y="669"/>
                      <a:pt x="2947" y="426"/>
                    </a:cubicBezTo>
                    <a:cubicBezTo>
                      <a:pt x="1767" y="248"/>
                      <a:pt x="870" y="1"/>
                      <a:pt x="4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5"/>
              <p:cNvSpPr/>
              <p:nvPr/>
            </p:nvSpPr>
            <p:spPr>
              <a:xfrm>
                <a:off x="6827519" y="2095309"/>
                <a:ext cx="281308" cy="122398"/>
              </a:xfrm>
              <a:custGeom>
                <a:rect b="b" l="l" r="r" t="t"/>
                <a:pathLst>
                  <a:path extrusionOk="0" h="7291" w="16757">
                    <a:moveTo>
                      <a:pt x="3821" y="1"/>
                    </a:moveTo>
                    <a:cubicBezTo>
                      <a:pt x="3140" y="1"/>
                      <a:pt x="3077" y="1491"/>
                      <a:pt x="3077" y="1491"/>
                    </a:cubicBezTo>
                    <a:cubicBezTo>
                      <a:pt x="3077" y="1491"/>
                      <a:pt x="1921" y="451"/>
                      <a:pt x="1279" y="451"/>
                    </a:cubicBezTo>
                    <a:cubicBezTo>
                      <a:pt x="1162" y="451"/>
                      <a:pt x="1061" y="486"/>
                      <a:pt x="988" y="568"/>
                    </a:cubicBezTo>
                    <a:cubicBezTo>
                      <a:pt x="503" y="1119"/>
                      <a:pt x="2057" y="2187"/>
                      <a:pt x="2057" y="2187"/>
                    </a:cubicBezTo>
                    <a:cubicBezTo>
                      <a:pt x="2057" y="2187"/>
                      <a:pt x="1064" y="1790"/>
                      <a:pt x="491" y="1790"/>
                    </a:cubicBezTo>
                    <a:cubicBezTo>
                      <a:pt x="279" y="1790"/>
                      <a:pt x="124" y="1844"/>
                      <a:pt x="98" y="1993"/>
                    </a:cubicBezTo>
                    <a:cubicBezTo>
                      <a:pt x="1" y="2527"/>
                      <a:pt x="1814" y="3207"/>
                      <a:pt x="1814" y="3207"/>
                    </a:cubicBezTo>
                    <a:cubicBezTo>
                      <a:pt x="1814" y="3207"/>
                      <a:pt x="1570" y="3182"/>
                      <a:pt x="1265" y="3182"/>
                    </a:cubicBezTo>
                    <a:cubicBezTo>
                      <a:pt x="767" y="3182"/>
                      <a:pt x="108" y="3250"/>
                      <a:pt x="98" y="3612"/>
                    </a:cubicBezTo>
                    <a:cubicBezTo>
                      <a:pt x="82" y="4178"/>
                      <a:pt x="2122" y="4486"/>
                      <a:pt x="2122" y="4486"/>
                    </a:cubicBezTo>
                    <a:cubicBezTo>
                      <a:pt x="2122" y="4486"/>
                      <a:pt x="3501" y="7291"/>
                      <a:pt x="9291" y="7291"/>
                    </a:cubicBezTo>
                    <a:cubicBezTo>
                      <a:pt x="9419" y="7291"/>
                      <a:pt x="9550" y="7290"/>
                      <a:pt x="9682" y="7287"/>
                    </a:cubicBezTo>
                    <a:cubicBezTo>
                      <a:pt x="15801" y="7141"/>
                      <a:pt x="16708" y="1232"/>
                      <a:pt x="16756" y="2"/>
                    </a:cubicBezTo>
                    <a:lnTo>
                      <a:pt x="16756" y="2"/>
                    </a:lnTo>
                    <a:lnTo>
                      <a:pt x="10524" y="439"/>
                    </a:lnTo>
                    <a:cubicBezTo>
                      <a:pt x="10524" y="439"/>
                      <a:pt x="11009" y="3142"/>
                      <a:pt x="8371" y="3385"/>
                    </a:cubicBezTo>
                    <a:cubicBezTo>
                      <a:pt x="8206" y="3401"/>
                      <a:pt x="8041" y="3408"/>
                      <a:pt x="7877" y="3408"/>
                    </a:cubicBezTo>
                    <a:cubicBezTo>
                      <a:pt x="6495" y="3408"/>
                      <a:pt x="5158" y="2867"/>
                      <a:pt x="4145" y="1912"/>
                    </a:cubicBezTo>
                    <a:cubicBezTo>
                      <a:pt x="4145" y="1912"/>
                      <a:pt x="4550" y="50"/>
                      <a:pt x="3854" y="2"/>
                    </a:cubicBezTo>
                    <a:cubicBezTo>
                      <a:pt x="3843" y="1"/>
                      <a:pt x="3832" y="1"/>
                      <a:pt x="3821" y="1"/>
                    </a:cubicBezTo>
                    <a:close/>
                  </a:path>
                </a:pathLst>
              </a:custGeom>
              <a:solidFill>
                <a:srgbClr val="DB71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5"/>
              <p:cNvSpPr/>
              <p:nvPr/>
            </p:nvSpPr>
            <p:spPr>
              <a:xfrm>
                <a:off x="6971573" y="1926511"/>
                <a:ext cx="167690" cy="199217"/>
              </a:xfrm>
              <a:custGeom>
                <a:rect b="b" l="l" r="r" t="t"/>
                <a:pathLst>
                  <a:path extrusionOk="0" h="11867" w="9989">
                    <a:moveTo>
                      <a:pt x="2525" y="1"/>
                    </a:moveTo>
                    <a:cubicBezTo>
                      <a:pt x="1853" y="1"/>
                      <a:pt x="1208" y="409"/>
                      <a:pt x="955" y="1088"/>
                    </a:cubicBezTo>
                    <a:cubicBezTo>
                      <a:pt x="502" y="2335"/>
                      <a:pt x="0" y="4115"/>
                      <a:pt x="65" y="5961"/>
                    </a:cubicBezTo>
                    <a:cubicBezTo>
                      <a:pt x="194" y="9328"/>
                      <a:pt x="874" y="11449"/>
                      <a:pt x="874" y="11449"/>
                    </a:cubicBezTo>
                    <a:cubicBezTo>
                      <a:pt x="874" y="11449"/>
                      <a:pt x="2220" y="11866"/>
                      <a:pt x="3870" y="11866"/>
                    </a:cubicBezTo>
                    <a:cubicBezTo>
                      <a:pt x="4695" y="11866"/>
                      <a:pt x="5596" y="11762"/>
                      <a:pt x="6443" y="11449"/>
                    </a:cubicBezTo>
                    <a:cubicBezTo>
                      <a:pt x="9001" y="10494"/>
                      <a:pt x="9989" y="9328"/>
                      <a:pt x="9989" y="9328"/>
                    </a:cubicBezTo>
                    <a:cubicBezTo>
                      <a:pt x="9989" y="9328"/>
                      <a:pt x="9454" y="3581"/>
                      <a:pt x="3335" y="214"/>
                    </a:cubicBezTo>
                    <a:cubicBezTo>
                      <a:pt x="3077" y="68"/>
                      <a:pt x="2799" y="1"/>
                      <a:pt x="2525" y="1"/>
                    </a:cubicBezTo>
                    <a:close/>
                  </a:path>
                </a:pathLst>
              </a:custGeom>
              <a:solidFill>
                <a:srgbClr val="FFDC7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5"/>
              <p:cNvSpPr/>
              <p:nvPr/>
            </p:nvSpPr>
            <p:spPr>
              <a:xfrm>
                <a:off x="6782411" y="1736879"/>
                <a:ext cx="131010" cy="77726"/>
              </a:xfrm>
              <a:custGeom>
                <a:rect b="b" l="l" r="r" t="t"/>
                <a:pathLst>
                  <a:path extrusionOk="0" h="4630" w="7804">
                    <a:moveTo>
                      <a:pt x="6058" y="1"/>
                    </a:moveTo>
                    <a:cubicBezTo>
                      <a:pt x="5211" y="1"/>
                      <a:pt x="4560" y="828"/>
                      <a:pt x="3190" y="1214"/>
                    </a:cubicBezTo>
                    <a:cubicBezTo>
                      <a:pt x="1992" y="1554"/>
                      <a:pt x="33" y="1262"/>
                      <a:pt x="1" y="2654"/>
                    </a:cubicBezTo>
                    <a:cubicBezTo>
                      <a:pt x="1" y="3415"/>
                      <a:pt x="535" y="4160"/>
                      <a:pt x="1522" y="4630"/>
                    </a:cubicBezTo>
                    <a:cubicBezTo>
                      <a:pt x="1765" y="3998"/>
                      <a:pt x="2348" y="3140"/>
                      <a:pt x="3724" y="2687"/>
                    </a:cubicBezTo>
                    <a:cubicBezTo>
                      <a:pt x="4317" y="2478"/>
                      <a:pt x="4905" y="2401"/>
                      <a:pt x="5453" y="2401"/>
                    </a:cubicBezTo>
                    <a:cubicBezTo>
                      <a:pt x="6266" y="2401"/>
                      <a:pt x="6990" y="2571"/>
                      <a:pt x="7512" y="2735"/>
                    </a:cubicBezTo>
                    <a:cubicBezTo>
                      <a:pt x="7804" y="1716"/>
                      <a:pt x="7561" y="647"/>
                      <a:pt x="6897" y="258"/>
                    </a:cubicBezTo>
                    <a:cubicBezTo>
                      <a:pt x="6583" y="75"/>
                      <a:pt x="6312" y="1"/>
                      <a:pt x="6058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5"/>
              <p:cNvSpPr/>
              <p:nvPr/>
            </p:nvSpPr>
            <p:spPr>
              <a:xfrm>
                <a:off x="6807693" y="1777169"/>
                <a:ext cx="100843" cy="45226"/>
              </a:xfrm>
              <a:custGeom>
                <a:rect b="b" l="l" r="r" t="t"/>
                <a:pathLst>
                  <a:path extrusionOk="0" h="2694" w="6007">
                    <a:moveTo>
                      <a:pt x="3947" y="1"/>
                    </a:moveTo>
                    <a:cubicBezTo>
                      <a:pt x="3399" y="1"/>
                      <a:pt x="2811" y="78"/>
                      <a:pt x="2218" y="287"/>
                    </a:cubicBezTo>
                    <a:cubicBezTo>
                      <a:pt x="842" y="740"/>
                      <a:pt x="259" y="1598"/>
                      <a:pt x="0" y="2230"/>
                    </a:cubicBezTo>
                    <a:cubicBezTo>
                      <a:pt x="607" y="2521"/>
                      <a:pt x="1387" y="2694"/>
                      <a:pt x="2313" y="2694"/>
                    </a:cubicBezTo>
                    <a:cubicBezTo>
                      <a:pt x="2622" y="2694"/>
                      <a:pt x="2947" y="2675"/>
                      <a:pt x="3286" y="2634"/>
                    </a:cubicBezTo>
                    <a:cubicBezTo>
                      <a:pt x="4582" y="2521"/>
                      <a:pt x="5666" y="1598"/>
                      <a:pt x="6006" y="335"/>
                    </a:cubicBezTo>
                    <a:cubicBezTo>
                      <a:pt x="5484" y="171"/>
                      <a:pt x="4760" y="1"/>
                      <a:pt x="3947" y="1"/>
                    </a:cubicBezTo>
                    <a:close/>
                  </a:path>
                </a:pathLst>
              </a:custGeom>
              <a:solidFill>
                <a:srgbClr val="E69EA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5"/>
              <p:cNvSpPr/>
              <p:nvPr/>
            </p:nvSpPr>
            <p:spPr>
              <a:xfrm>
                <a:off x="6753923" y="1679063"/>
                <a:ext cx="51336" cy="55348"/>
              </a:xfrm>
              <a:custGeom>
                <a:rect b="b" l="l" r="r" t="t"/>
                <a:pathLst>
                  <a:path extrusionOk="0" h="3297" w="3058">
                    <a:moveTo>
                      <a:pt x="2253" y="1"/>
                    </a:moveTo>
                    <a:cubicBezTo>
                      <a:pt x="1727" y="1"/>
                      <a:pt x="0" y="1968"/>
                      <a:pt x="451" y="2683"/>
                    </a:cubicBezTo>
                    <a:cubicBezTo>
                      <a:pt x="741" y="3148"/>
                      <a:pt x="1261" y="3296"/>
                      <a:pt x="1730" y="3296"/>
                    </a:cubicBezTo>
                    <a:cubicBezTo>
                      <a:pt x="1996" y="3296"/>
                      <a:pt x="2245" y="3249"/>
                      <a:pt x="2426" y="3184"/>
                    </a:cubicBezTo>
                    <a:cubicBezTo>
                      <a:pt x="2944" y="3006"/>
                      <a:pt x="3057" y="335"/>
                      <a:pt x="2313" y="11"/>
                    </a:cubicBezTo>
                    <a:cubicBezTo>
                      <a:pt x="2295" y="4"/>
                      <a:pt x="2275" y="1"/>
                      <a:pt x="2253" y="1"/>
                    </a:cubicBezTo>
                    <a:close/>
                  </a:path>
                </a:pathLst>
              </a:custGeom>
              <a:solidFill>
                <a:srgbClr val="BA45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5"/>
              <p:cNvSpPr/>
              <p:nvPr/>
            </p:nvSpPr>
            <p:spPr>
              <a:xfrm>
                <a:off x="6866114" y="1670954"/>
                <a:ext cx="20128" cy="27481"/>
              </a:xfrm>
              <a:custGeom>
                <a:rect b="b" l="l" r="r" t="t"/>
                <a:pathLst>
                  <a:path extrusionOk="0" h="1637" w="1199">
                    <a:moveTo>
                      <a:pt x="740" y="0"/>
                    </a:moveTo>
                    <a:cubicBezTo>
                      <a:pt x="498" y="0"/>
                      <a:pt x="232" y="291"/>
                      <a:pt x="114" y="689"/>
                    </a:cubicBezTo>
                    <a:cubicBezTo>
                      <a:pt x="1" y="1142"/>
                      <a:pt x="130" y="1563"/>
                      <a:pt x="389" y="1628"/>
                    </a:cubicBezTo>
                    <a:cubicBezTo>
                      <a:pt x="414" y="1633"/>
                      <a:pt x="439" y="1636"/>
                      <a:pt x="464" y="1636"/>
                    </a:cubicBezTo>
                    <a:cubicBezTo>
                      <a:pt x="718" y="1636"/>
                      <a:pt x="982" y="1346"/>
                      <a:pt x="1085" y="948"/>
                    </a:cubicBezTo>
                    <a:cubicBezTo>
                      <a:pt x="1199" y="494"/>
                      <a:pt x="1085" y="73"/>
                      <a:pt x="810" y="9"/>
                    </a:cubicBezTo>
                    <a:cubicBezTo>
                      <a:pt x="787" y="3"/>
                      <a:pt x="763" y="0"/>
                      <a:pt x="74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5"/>
              <p:cNvSpPr/>
              <p:nvPr/>
            </p:nvSpPr>
            <p:spPr>
              <a:xfrm>
                <a:off x="6760403" y="1651045"/>
                <a:ext cx="20128" cy="27548"/>
              </a:xfrm>
              <a:custGeom>
                <a:rect b="b" l="l" r="r" t="t"/>
                <a:pathLst>
                  <a:path extrusionOk="0" h="1641" w="1199">
                    <a:moveTo>
                      <a:pt x="720" y="0"/>
                    </a:moveTo>
                    <a:cubicBezTo>
                      <a:pt x="470" y="0"/>
                      <a:pt x="215" y="288"/>
                      <a:pt x="114" y="693"/>
                    </a:cubicBezTo>
                    <a:cubicBezTo>
                      <a:pt x="0" y="1130"/>
                      <a:pt x="114" y="1551"/>
                      <a:pt x="389" y="1632"/>
                    </a:cubicBezTo>
                    <a:cubicBezTo>
                      <a:pt x="412" y="1638"/>
                      <a:pt x="436" y="1640"/>
                      <a:pt x="460" y="1640"/>
                    </a:cubicBezTo>
                    <a:cubicBezTo>
                      <a:pt x="704" y="1640"/>
                      <a:pt x="982" y="1348"/>
                      <a:pt x="1085" y="936"/>
                    </a:cubicBezTo>
                    <a:cubicBezTo>
                      <a:pt x="1198" y="499"/>
                      <a:pt x="1069" y="78"/>
                      <a:pt x="810" y="13"/>
                    </a:cubicBezTo>
                    <a:cubicBezTo>
                      <a:pt x="780" y="4"/>
                      <a:pt x="750" y="0"/>
                      <a:pt x="72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5"/>
              <p:cNvSpPr/>
              <p:nvPr/>
            </p:nvSpPr>
            <p:spPr>
              <a:xfrm>
                <a:off x="6883505" y="1621129"/>
                <a:ext cx="32635" cy="30822"/>
              </a:xfrm>
              <a:custGeom>
                <a:rect b="b" l="l" r="r" t="t"/>
                <a:pathLst>
                  <a:path extrusionOk="0" h="1836" w="1944">
                    <a:moveTo>
                      <a:pt x="411" y="1"/>
                    </a:moveTo>
                    <a:cubicBezTo>
                      <a:pt x="331" y="1"/>
                      <a:pt x="263" y="27"/>
                      <a:pt x="211" y="79"/>
                    </a:cubicBezTo>
                    <a:cubicBezTo>
                      <a:pt x="1" y="273"/>
                      <a:pt x="98" y="532"/>
                      <a:pt x="535" y="1131"/>
                    </a:cubicBezTo>
                    <a:cubicBezTo>
                      <a:pt x="789" y="1483"/>
                      <a:pt x="1312" y="1836"/>
                      <a:pt x="1593" y="1836"/>
                    </a:cubicBezTo>
                    <a:cubicBezTo>
                      <a:pt x="1635" y="1836"/>
                      <a:pt x="1671" y="1828"/>
                      <a:pt x="1701" y="1811"/>
                    </a:cubicBezTo>
                    <a:cubicBezTo>
                      <a:pt x="1944" y="1698"/>
                      <a:pt x="1733" y="1212"/>
                      <a:pt x="1280" y="629"/>
                    </a:cubicBezTo>
                    <a:cubicBezTo>
                      <a:pt x="947" y="202"/>
                      <a:pt x="632" y="1"/>
                      <a:pt x="411" y="1"/>
                    </a:cubicBezTo>
                    <a:close/>
                  </a:path>
                </a:pathLst>
              </a:custGeom>
              <a:solidFill>
                <a:srgbClr val="2D5D6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5"/>
              <p:cNvSpPr/>
              <p:nvPr/>
            </p:nvSpPr>
            <p:spPr>
              <a:xfrm>
                <a:off x="6751438" y="1592960"/>
                <a:ext cx="38594" cy="19054"/>
              </a:xfrm>
              <a:custGeom>
                <a:rect b="b" l="l" r="r" t="t"/>
                <a:pathLst>
                  <a:path extrusionOk="0" h="1135" w="2299">
                    <a:moveTo>
                      <a:pt x="1790" y="1"/>
                    </a:moveTo>
                    <a:cubicBezTo>
                      <a:pt x="1624" y="1"/>
                      <a:pt x="1402" y="37"/>
                      <a:pt x="1101" y="106"/>
                    </a:cubicBezTo>
                    <a:cubicBezTo>
                      <a:pt x="615" y="219"/>
                      <a:pt x="0" y="672"/>
                      <a:pt x="16" y="931"/>
                    </a:cubicBezTo>
                    <a:cubicBezTo>
                      <a:pt x="25" y="1070"/>
                      <a:pt x="182" y="1135"/>
                      <a:pt x="436" y="1135"/>
                    </a:cubicBezTo>
                    <a:cubicBezTo>
                      <a:pt x="656" y="1135"/>
                      <a:pt x="948" y="1086"/>
                      <a:pt x="1279" y="996"/>
                    </a:cubicBezTo>
                    <a:cubicBezTo>
                      <a:pt x="1991" y="802"/>
                      <a:pt x="2299" y="462"/>
                      <a:pt x="2202" y="219"/>
                    </a:cubicBezTo>
                    <a:cubicBezTo>
                      <a:pt x="2136" y="69"/>
                      <a:pt x="2017" y="1"/>
                      <a:pt x="1790" y="1"/>
                    </a:cubicBezTo>
                    <a:close/>
                  </a:path>
                </a:pathLst>
              </a:custGeom>
              <a:solidFill>
                <a:srgbClr val="2D5D6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5"/>
              <p:cNvSpPr/>
              <p:nvPr/>
            </p:nvSpPr>
            <p:spPr>
              <a:xfrm>
                <a:off x="6975988" y="1704966"/>
                <a:ext cx="35002" cy="30050"/>
              </a:xfrm>
              <a:custGeom>
                <a:rect b="b" l="l" r="r" t="t"/>
                <a:pathLst>
                  <a:path extrusionOk="0" h="1790" w="2085">
                    <a:moveTo>
                      <a:pt x="1737" y="1"/>
                    </a:moveTo>
                    <a:cubicBezTo>
                      <a:pt x="1285" y="1"/>
                      <a:pt x="0" y="1049"/>
                      <a:pt x="28" y="1204"/>
                    </a:cubicBezTo>
                    <a:cubicBezTo>
                      <a:pt x="56" y="1341"/>
                      <a:pt x="821" y="1789"/>
                      <a:pt x="1225" y="1789"/>
                    </a:cubicBezTo>
                    <a:cubicBezTo>
                      <a:pt x="1299" y="1789"/>
                      <a:pt x="1362" y="1774"/>
                      <a:pt x="1405" y="1739"/>
                    </a:cubicBezTo>
                    <a:cubicBezTo>
                      <a:pt x="1680" y="1512"/>
                      <a:pt x="870" y="1010"/>
                      <a:pt x="870" y="1010"/>
                    </a:cubicBezTo>
                    <a:cubicBezTo>
                      <a:pt x="870" y="1010"/>
                      <a:pt x="2084" y="460"/>
                      <a:pt x="1874" y="71"/>
                    </a:cubicBezTo>
                    <a:cubicBezTo>
                      <a:pt x="1850" y="22"/>
                      <a:pt x="1802" y="1"/>
                      <a:pt x="1737" y="1"/>
                    </a:cubicBezTo>
                    <a:close/>
                  </a:path>
                </a:pathLst>
              </a:custGeom>
              <a:solidFill>
                <a:srgbClr val="BA452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1" name="Google Shape;1551;p5"/>
            <p:cNvGrpSpPr/>
            <p:nvPr/>
          </p:nvGrpSpPr>
          <p:grpSpPr>
            <a:xfrm>
              <a:off x="5861463" y="2197169"/>
              <a:ext cx="865699" cy="1595559"/>
              <a:chOff x="7248768" y="1394750"/>
              <a:chExt cx="626728" cy="1155114"/>
            </a:xfrm>
          </p:grpSpPr>
          <p:sp>
            <p:nvSpPr>
              <p:cNvPr id="1552" name="Google Shape;1552;p5"/>
              <p:cNvSpPr/>
              <p:nvPr/>
            </p:nvSpPr>
            <p:spPr>
              <a:xfrm>
                <a:off x="7248768" y="1726504"/>
                <a:ext cx="191075" cy="285136"/>
              </a:xfrm>
              <a:custGeom>
                <a:rect b="b" l="l" r="r" t="t"/>
                <a:pathLst>
                  <a:path extrusionOk="0" h="16985" w="11382">
                    <a:moveTo>
                      <a:pt x="5137" y="1"/>
                    </a:moveTo>
                    <a:cubicBezTo>
                      <a:pt x="5125" y="1"/>
                      <a:pt x="5113" y="1"/>
                      <a:pt x="5100" y="2"/>
                    </a:cubicBezTo>
                    <a:cubicBezTo>
                      <a:pt x="4161" y="67"/>
                      <a:pt x="3983" y="2431"/>
                      <a:pt x="3983" y="2431"/>
                    </a:cubicBezTo>
                    <a:cubicBezTo>
                      <a:pt x="3983" y="2431"/>
                      <a:pt x="3821" y="2"/>
                      <a:pt x="2980" y="2"/>
                    </a:cubicBezTo>
                    <a:cubicBezTo>
                      <a:pt x="2138" y="2"/>
                      <a:pt x="2575" y="2431"/>
                      <a:pt x="2575" y="2431"/>
                    </a:cubicBezTo>
                    <a:cubicBezTo>
                      <a:pt x="2575" y="2431"/>
                      <a:pt x="2079" y="688"/>
                      <a:pt x="1432" y="688"/>
                    </a:cubicBezTo>
                    <a:cubicBezTo>
                      <a:pt x="1387" y="688"/>
                      <a:pt x="1342" y="697"/>
                      <a:pt x="1296" y="715"/>
                    </a:cubicBezTo>
                    <a:cubicBezTo>
                      <a:pt x="584" y="974"/>
                      <a:pt x="2105" y="4843"/>
                      <a:pt x="2105" y="4843"/>
                    </a:cubicBezTo>
                    <a:cubicBezTo>
                      <a:pt x="2105" y="4843"/>
                      <a:pt x="1" y="13957"/>
                      <a:pt x="8840" y="16985"/>
                    </a:cubicBezTo>
                    <a:lnTo>
                      <a:pt x="11382" y="11934"/>
                    </a:lnTo>
                    <a:cubicBezTo>
                      <a:pt x="11382" y="11934"/>
                      <a:pt x="6930" y="11156"/>
                      <a:pt x="6007" y="7822"/>
                    </a:cubicBezTo>
                    <a:lnTo>
                      <a:pt x="5100" y="4487"/>
                    </a:lnTo>
                    <a:cubicBezTo>
                      <a:pt x="5100" y="4487"/>
                      <a:pt x="7027" y="3710"/>
                      <a:pt x="6962" y="2965"/>
                    </a:cubicBezTo>
                    <a:cubicBezTo>
                      <a:pt x="6940" y="2717"/>
                      <a:pt x="6726" y="2634"/>
                      <a:pt x="6451" y="2634"/>
                    </a:cubicBezTo>
                    <a:cubicBezTo>
                      <a:pt x="5899" y="2634"/>
                      <a:pt x="5100" y="2965"/>
                      <a:pt x="5100" y="2965"/>
                    </a:cubicBezTo>
                    <a:cubicBezTo>
                      <a:pt x="5100" y="2965"/>
                      <a:pt x="6031" y="1"/>
                      <a:pt x="5137" y="1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5"/>
              <p:cNvSpPr/>
              <p:nvPr/>
            </p:nvSpPr>
            <p:spPr>
              <a:xfrm>
                <a:off x="7378132" y="1903730"/>
                <a:ext cx="159548" cy="161613"/>
              </a:xfrm>
              <a:custGeom>
                <a:rect b="b" l="l" r="r" t="t"/>
                <a:pathLst>
                  <a:path extrusionOk="0" h="9627" w="9504">
                    <a:moveTo>
                      <a:pt x="3141" y="0"/>
                    </a:moveTo>
                    <a:cubicBezTo>
                      <a:pt x="940" y="2413"/>
                      <a:pt x="1" y="5715"/>
                      <a:pt x="600" y="8937"/>
                    </a:cubicBezTo>
                    <a:cubicBezTo>
                      <a:pt x="600" y="8937"/>
                      <a:pt x="3607" y="9626"/>
                      <a:pt x="6380" y="9626"/>
                    </a:cubicBezTo>
                    <a:cubicBezTo>
                      <a:pt x="6926" y="9626"/>
                      <a:pt x="7463" y="9600"/>
                      <a:pt x="7966" y="9536"/>
                    </a:cubicBezTo>
                    <a:lnTo>
                      <a:pt x="9504" y="2316"/>
                    </a:lnTo>
                    <a:cubicBezTo>
                      <a:pt x="9504" y="2316"/>
                      <a:pt x="7318" y="1458"/>
                      <a:pt x="5230" y="729"/>
                    </a:cubicBezTo>
                    <a:lnTo>
                      <a:pt x="3141" y="0"/>
                    </a:lnTo>
                    <a:close/>
                  </a:path>
                </a:pathLst>
              </a:custGeom>
              <a:solidFill>
                <a:srgbClr val="A046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5"/>
              <p:cNvSpPr/>
              <p:nvPr/>
            </p:nvSpPr>
            <p:spPr>
              <a:xfrm>
                <a:off x="7599627" y="2334212"/>
                <a:ext cx="160640" cy="136197"/>
              </a:xfrm>
              <a:custGeom>
                <a:rect b="b" l="l" r="r" t="t"/>
                <a:pathLst>
                  <a:path extrusionOk="0" h="8113" w="9569">
                    <a:moveTo>
                      <a:pt x="5780" y="1"/>
                    </a:moveTo>
                    <a:lnTo>
                      <a:pt x="1" y="1037"/>
                    </a:lnTo>
                    <a:cubicBezTo>
                      <a:pt x="1" y="1037"/>
                      <a:pt x="1344" y="4016"/>
                      <a:pt x="3465" y="6120"/>
                    </a:cubicBezTo>
                    <a:cubicBezTo>
                      <a:pt x="5380" y="8020"/>
                      <a:pt x="7967" y="8113"/>
                      <a:pt x="8452" y="8113"/>
                    </a:cubicBezTo>
                    <a:cubicBezTo>
                      <a:pt x="8504" y="8113"/>
                      <a:pt x="8532" y="8111"/>
                      <a:pt x="8532" y="8111"/>
                    </a:cubicBezTo>
                    <a:lnTo>
                      <a:pt x="9568" y="5246"/>
                    </a:lnTo>
                    <a:cubicBezTo>
                      <a:pt x="9083" y="5003"/>
                      <a:pt x="8646" y="4712"/>
                      <a:pt x="8241" y="4356"/>
                    </a:cubicBezTo>
                    <a:cubicBezTo>
                      <a:pt x="6832" y="3093"/>
                      <a:pt x="5780" y="1"/>
                      <a:pt x="5780" y="1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5"/>
              <p:cNvSpPr/>
              <p:nvPr/>
            </p:nvSpPr>
            <p:spPr>
              <a:xfrm>
                <a:off x="7740944" y="2422548"/>
                <a:ext cx="48382" cy="85096"/>
              </a:xfrm>
              <a:custGeom>
                <a:rect b="b" l="l" r="r" t="t"/>
                <a:pathLst>
                  <a:path extrusionOk="0" h="5069" w="2882">
                    <a:moveTo>
                      <a:pt x="1150" y="0"/>
                    </a:moveTo>
                    <a:lnTo>
                      <a:pt x="114" y="2849"/>
                    </a:lnTo>
                    <a:cubicBezTo>
                      <a:pt x="1" y="3254"/>
                      <a:pt x="147" y="4970"/>
                      <a:pt x="940" y="5067"/>
                    </a:cubicBezTo>
                    <a:cubicBezTo>
                      <a:pt x="948" y="5068"/>
                      <a:pt x="955" y="5069"/>
                      <a:pt x="963" y="5069"/>
                    </a:cubicBezTo>
                    <a:cubicBezTo>
                      <a:pt x="1755" y="5069"/>
                      <a:pt x="2881" y="1033"/>
                      <a:pt x="2737" y="713"/>
                    </a:cubicBezTo>
                    <a:cubicBezTo>
                      <a:pt x="2623" y="518"/>
                      <a:pt x="1992" y="421"/>
                      <a:pt x="115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5"/>
              <p:cNvSpPr/>
              <p:nvPr/>
            </p:nvSpPr>
            <p:spPr>
              <a:xfrm>
                <a:off x="7416190" y="2490218"/>
                <a:ext cx="97569" cy="46451"/>
              </a:xfrm>
              <a:custGeom>
                <a:rect b="b" l="l" r="r" t="t"/>
                <a:pathLst>
                  <a:path extrusionOk="0" h="2767" w="5812">
                    <a:moveTo>
                      <a:pt x="2186" y="0"/>
                    </a:moveTo>
                    <a:cubicBezTo>
                      <a:pt x="1182" y="276"/>
                      <a:pt x="0" y="1457"/>
                      <a:pt x="761" y="2267"/>
                    </a:cubicBezTo>
                    <a:cubicBezTo>
                      <a:pt x="1140" y="2646"/>
                      <a:pt x="2190" y="2767"/>
                      <a:pt x="3194" y="2767"/>
                    </a:cubicBezTo>
                    <a:cubicBezTo>
                      <a:pt x="4247" y="2767"/>
                      <a:pt x="5250" y="2634"/>
                      <a:pt x="5375" y="2526"/>
                    </a:cubicBezTo>
                    <a:cubicBezTo>
                      <a:pt x="5521" y="2412"/>
                      <a:pt x="5666" y="1652"/>
                      <a:pt x="5812" y="535"/>
                    </a:cubicBezTo>
                    <a:lnTo>
                      <a:pt x="2186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5"/>
              <p:cNvSpPr/>
              <p:nvPr/>
            </p:nvSpPr>
            <p:spPr>
              <a:xfrm>
                <a:off x="7446357" y="2314923"/>
                <a:ext cx="97569" cy="184008"/>
              </a:xfrm>
              <a:custGeom>
                <a:rect b="b" l="l" r="r" t="t"/>
                <a:pathLst>
                  <a:path extrusionOk="0" h="10961" w="5812">
                    <a:moveTo>
                      <a:pt x="243" y="0"/>
                    </a:moveTo>
                    <a:cubicBezTo>
                      <a:pt x="0" y="1814"/>
                      <a:pt x="389" y="10426"/>
                      <a:pt x="389" y="10426"/>
                    </a:cubicBezTo>
                    <a:lnTo>
                      <a:pt x="4015" y="10960"/>
                    </a:lnTo>
                    <a:cubicBezTo>
                      <a:pt x="4112" y="10183"/>
                      <a:pt x="4225" y="9212"/>
                      <a:pt x="4323" y="8176"/>
                    </a:cubicBezTo>
                    <a:cubicBezTo>
                      <a:pt x="4582" y="5618"/>
                      <a:pt x="5812" y="1263"/>
                      <a:pt x="5812" y="1263"/>
                    </a:cubicBez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5"/>
              <p:cNvSpPr/>
              <p:nvPr/>
            </p:nvSpPr>
            <p:spPr>
              <a:xfrm>
                <a:off x="7500698" y="1892549"/>
                <a:ext cx="266636" cy="153337"/>
              </a:xfrm>
              <a:custGeom>
                <a:rect b="b" l="l" r="r" t="t"/>
                <a:pathLst>
                  <a:path extrusionOk="0" h="9134" w="15883">
                    <a:moveTo>
                      <a:pt x="8470" y="1"/>
                    </a:moveTo>
                    <a:cubicBezTo>
                      <a:pt x="6225" y="1"/>
                      <a:pt x="3771" y="251"/>
                      <a:pt x="2154" y="456"/>
                    </a:cubicBezTo>
                    <a:cubicBezTo>
                      <a:pt x="1" y="731"/>
                      <a:pt x="406" y="3726"/>
                      <a:pt x="406" y="3726"/>
                    </a:cubicBezTo>
                    <a:lnTo>
                      <a:pt x="15882" y="9133"/>
                    </a:lnTo>
                    <a:lnTo>
                      <a:pt x="15510" y="4730"/>
                    </a:lnTo>
                    <a:cubicBezTo>
                      <a:pt x="15138" y="359"/>
                      <a:pt x="13292" y="375"/>
                      <a:pt x="10653" y="100"/>
                    </a:cubicBezTo>
                    <a:cubicBezTo>
                      <a:pt x="9978" y="30"/>
                      <a:pt x="9236" y="1"/>
                      <a:pt x="8470" y="1"/>
                    </a:cubicBezTo>
                    <a:close/>
                  </a:path>
                </a:pathLst>
              </a:custGeom>
              <a:solidFill>
                <a:srgbClr val="2D5D6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5"/>
              <p:cNvSpPr/>
              <p:nvPr/>
            </p:nvSpPr>
            <p:spPr>
              <a:xfrm>
                <a:off x="7388742" y="2144244"/>
                <a:ext cx="362828" cy="212882"/>
              </a:xfrm>
              <a:custGeom>
                <a:rect b="b" l="l" r="r" t="t"/>
                <a:pathLst>
                  <a:path extrusionOk="0" h="12681" w="21613">
                    <a:moveTo>
                      <a:pt x="4080" y="1"/>
                    </a:moveTo>
                    <a:cubicBezTo>
                      <a:pt x="4080" y="1"/>
                      <a:pt x="696" y="5149"/>
                      <a:pt x="0" y="9649"/>
                    </a:cubicBezTo>
                    <a:cubicBezTo>
                      <a:pt x="0" y="9649"/>
                      <a:pt x="3351" y="12563"/>
                      <a:pt x="10928" y="12677"/>
                    </a:cubicBezTo>
                    <a:cubicBezTo>
                      <a:pt x="11112" y="12679"/>
                      <a:pt x="11294" y="12681"/>
                      <a:pt x="11473" y="12681"/>
                    </a:cubicBezTo>
                    <a:cubicBezTo>
                      <a:pt x="18638" y="12681"/>
                      <a:pt x="21612" y="10524"/>
                      <a:pt x="21612" y="10524"/>
                    </a:cubicBezTo>
                    <a:cubicBezTo>
                      <a:pt x="21612" y="10524"/>
                      <a:pt x="20511" y="3708"/>
                      <a:pt x="18682" y="745"/>
                    </a:cubicBezTo>
                    <a:lnTo>
                      <a:pt x="4080" y="1"/>
                    </a:ln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5"/>
              <p:cNvSpPr/>
              <p:nvPr/>
            </p:nvSpPr>
            <p:spPr>
              <a:xfrm>
                <a:off x="7462926" y="1916086"/>
                <a:ext cx="65522" cy="111855"/>
              </a:xfrm>
              <a:custGeom>
                <a:rect b="b" l="l" r="r" t="t"/>
                <a:pathLst>
                  <a:path extrusionOk="0" h="6663" w="3903">
                    <a:moveTo>
                      <a:pt x="2380" y="0"/>
                    </a:moveTo>
                    <a:cubicBezTo>
                      <a:pt x="2256" y="0"/>
                      <a:pt x="2127" y="18"/>
                      <a:pt x="1992" y="58"/>
                    </a:cubicBezTo>
                    <a:cubicBezTo>
                      <a:pt x="826" y="398"/>
                      <a:pt x="179" y="2324"/>
                      <a:pt x="98" y="3895"/>
                    </a:cubicBezTo>
                    <a:cubicBezTo>
                      <a:pt x="1" y="5481"/>
                      <a:pt x="1182" y="6663"/>
                      <a:pt x="1182" y="6663"/>
                    </a:cubicBezTo>
                    <a:lnTo>
                      <a:pt x="3902" y="997"/>
                    </a:lnTo>
                    <a:cubicBezTo>
                      <a:pt x="3902" y="997"/>
                      <a:pt x="3309" y="0"/>
                      <a:pt x="2380" y="0"/>
                    </a:cubicBezTo>
                    <a:close/>
                  </a:path>
                </a:pathLst>
              </a:custGeom>
              <a:solidFill>
                <a:srgbClr val="448B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5"/>
              <p:cNvSpPr/>
              <p:nvPr/>
            </p:nvSpPr>
            <p:spPr>
              <a:xfrm>
                <a:off x="7544732" y="1849641"/>
                <a:ext cx="80462" cy="89007"/>
              </a:xfrm>
              <a:custGeom>
                <a:rect b="b" l="l" r="r" t="t"/>
                <a:pathLst>
                  <a:path extrusionOk="0" h="5302" w="4793">
                    <a:moveTo>
                      <a:pt x="3513" y="1"/>
                    </a:moveTo>
                    <a:lnTo>
                      <a:pt x="551" y="843"/>
                    </a:lnTo>
                    <a:lnTo>
                      <a:pt x="0" y="4728"/>
                    </a:lnTo>
                    <a:cubicBezTo>
                      <a:pt x="539" y="5107"/>
                      <a:pt x="1170" y="5302"/>
                      <a:pt x="1822" y="5302"/>
                    </a:cubicBezTo>
                    <a:cubicBezTo>
                      <a:pt x="1894" y="5302"/>
                      <a:pt x="1967" y="5300"/>
                      <a:pt x="2040" y="5295"/>
                    </a:cubicBezTo>
                    <a:cubicBezTo>
                      <a:pt x="3093" y="5181"/>
                      <a:pt x="4080" y="4680"/>
                      <a:pt x="4792" y="3886"/>
                    </a:cubicBezTo>
                    <a:cubicBezTo>
                      <a:pt x="4307" y="3255"/>
                      <a:pt x="3513" y="1"/>
                      <a:pt x="3513" y="1"/>
                    </a:cubicBezTo>
                    <a:close/>
                  </a:path>
                </a:pathLst>
              </a:custGeom>
              <a:solidFill>
                <a:srgbClr val="EF846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5"/>
              <p:cNvSpPr/>
              <p:nvPr/>
            </p:nvSpPr>
            <p:spPr>
              <a:xfrm>
                <a:off x="7440918" y="1914877"/>
                <a:ext cx="270698" cy="271521"/>
              </a:xfrm>
              <a:custGeom>
                <a:rect b="b" l="l" r="r" t="t"/>
                <a:pathLst>
                  <a:path extrusionOk="0" h="16174" w="16125">
                    <a:moveTo>
                      <a:pt x="10993" y="0"/>
                    </a:moveTo>
                    <a:cubicBezTo>
                      <a:pt x="10264" y="794"/>
                      <a:pt x="9277" y="1295"/>
                      <a:pt x="8224" y="1409"/>
                    </a:cubicBezTo>
                    <a:cubicBezTo>
                      <a:pt x="8151" y="1414"/>
                      <a:pt x="8078" y="1416"/>
                      <a:pt x="8006" y="1416"/>
                    </a:cubicBezTo>
                    <a:cubicBezTo>
                      <a:pt x="7354" y="1416"/>
                      <a:pt x="6725" y="1221"/>
                      <a:pt x="6201" y="842"/>
                    </a:cubicBezTo>
                    <a:lnTo>
                      <a:pt x="3708" y="1425"/>
                    </a:lnTo>
                    <a:cubicBezTo>
                      <a:pt x="2995" y="2574"/>
                      <a:pt x="2445" y="3821"/>
                      <a:pt x="2056" y="5116"/>
                    </a:cubicBezTo>
                    <a:cubicBezTo>
                      <a:pt x="1328" y="7415"/>
                      <a:pt x="0" y="13988"/>
                      <a:pt x="0" y="13988"/>
                    </a:cubicBezTo>
                    <a:cubicBezTo>
                      <a:pt x="0" y="13988"/>
                      <a:pt x="2445" y="15590"/>
                      <a:pt x="7140" y="16076"/>
                    </a:cubicBezTo>
                    <a:cubicBezTo>
                      <a:pt x="7775" y="16144"/>
                      <a:pt x="8403" y="16173"/>
                      <a:pt x="9014" y="16173"/>
                    </a:cubicBezTo>
                    <a:cubicBezTo>
                      <a:pt x="12917" y="16173"/>
                      <a:pt x="16124" y="14975"/>
                      <a:pt x="16124" y="14975"/>
                    </a:cubicBezTo>
                    <a:lnTo>
                      <a:pt x="14862" y="2024"/>
                    </a:lnTo>
                    <a:cubicBezTo>
                      <a:pt x="14862" y="2024"/>
                      <a:pt x="11478" y="615"/>
                      <a:pt x="10993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5"/>
              <p:cNvSpPr/>
              <p:nvPr/>
            </p:nvSpPr>
            <p:spPr>
              <a:xfrm>
                <a:off x="7605066" y="1912711"/>
                <a:ext cx="148670" cy="165777"/>
              </a:xfrm>
              <a:custGeom>
                <a:rect b="b" l="l" r="r" t="t"/>
                <a:pathLst>
                  <a:path extrusionOk="0" h="9875" w="8856">
                    <a:moveTo>
                      <a:pt x="5289" y="1"/>
                    </a:moveTo>
                    <a:cubicBezTo>
                      <a:pt x="3032" y="1"/>
                      <a:pt x="1376" y="1968"/>
                      <a:pt x="729" y="4484"/>
                    </a:cubicBezTo>
                    <a:cubicBezTo>
                      <a:pt x="0" y="7317"/>
                      <a:pt x="1943" y="9875"/>
                      <a:pt x="1943" y="9875"/>
                    </a:cubicBezTo>
                    <a:lnTo>
                      <a:pt x="4889" y="5229"/>
                    </a:lnTo>
                    <a:lnTo>
                      <a:pt x="8224" y="4484"/>
                    </a:lnTo>
                    <a:cubicBezTo>
                      <a:pt x="8224" y="4484"/>
                      <a:pt x="8856" y="696"/>
                      <a:pt x="6168" y="97"/>
                    </a:cubicBezTo>
                    <a:cubicBezTo>
                      <a:pt x="5866" y="32"/>
                      <a:pt x="5573" y="1"/>
                      <a:pt x="5289" y="1"/>
                    </a:cubicBezTo>
                    <a:close/>
                  </a:path>
                </a:pathLst>
              </a:custGeom>
              <a:solidFill>
                <a:srgbClr val="448B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5"/>
              <p:cNvSpPr/>
              <p:nvPr/>
            </p:nvSpPr>
            <p:spPr>
              <a:xfrm>
                <a:off x="7528968" y="2262815"/>
                <a:ext cx="169067" cy="127669"/>
              </a:xfrm>
              <a:custGeom>
                <a:rect b="b" l="l" r="r" t="t"/>
                <a:pathLst>
                  <a:path extrusionOk="0" h="7605" w="10071">
                    <a:moveTo>
                      <a:pt x="3409" y="0"/>
                    </a:moveTo>
                    <a:cubicBezTo>
                      <a:pt x="2137" y="0"/>
                      <a:pt x="1484" y="563"/>
                      <a:pt x="1053" y="1745"/>
                    </a:cubicBezTo>
                    <a:cubicBezTo>
                      <a:pt x="357" y="3655"/>
                      <a:pt x="1" y="4739"/>
                      <a:pt x="1" y="4739"/>
                    </a:cubicBezTo>
                    <a:lnTo>
                      <a:pt x="1555" y="5209"/>
                    </a:lnTo>
                    <a:cubicBezTo>
                      <a:pt x="1555" y="5209"/>
                      <a:pt x="2494" y="2554"/>
                      <a:pt x="2801" y="2165"/>
                    </a:cubicBezTo>
                    <a:cubicBezTo>
                      <a:pt x="2937" y="1993"/>
                      <a:pt x="3296" y="1904"/>
                      <a:pt x="3776" y="1904"/>
                    </a:cubicBezTo>
                    <a:cubicBezTo>
                      <a:pt x="4381" y="1904"/>
                      <a:pt x="5180" y="2046"/>
                      <a:pt x="5974" y="2344"/>
                    </a:cubicBezTo>
                    <a:cubicBezTo>
                      <a:pt x="7399" y="2862"/>
                      <a:pt x="8289" y="3768"/>
                      <a:pt x="8192" y="4221"/>
                    </a:cubicBezTo>
                    <a:cubicBezTo>
                      <a:pt x="8111" y="4675"/>
                      <a:pt x="7286" y="6957"/>
                      <a:pt x="7286" y="6957"/>
                    </a:cubicBezTo>
                    <a:lnTo>
                      <a:pt x="8953" y="7605"/>
                    </a:lnTo>
                    <a:cubicBezTo>
                      <a:pt x="8953" y="7605"/>
                      <a:pt x="10038" y="4918"/>
                      <a:pt x="10038" y="4124"/>
                    </a:cubicBezTo>
                    <a:cubicBezTo>
                      <a:pt x="10038" y="3331"/>
                      <a:pt x="10070" y="1712"/>
                      <a:pt x="6557" y="627"/>
                    </a:cubicBezTo>
                    <a:cubicBezTo>
                      <a:pt x="5211" y="214"/>
                      <a:pt x="4193" y="0"/>
                      <a:pt x="3409" y="0"/>
                    </a:cubicBezTo>
                    <a:close/>
                  </a:path>
                </a:pathLst>
              </a:custGeom>
              <a:solidFill>
                <a:srgbClr val="2D5D6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5"/>
              <p:cNvSpPr/>
              <p:nvPr/>
            </p:nvSpPr>
            <p:spPr>
              <a:xfrm>
                <a:off x="7624657" y="2370355"/>
                <a:ext cx="81789" cy="96881"/>
              </a:xfrm>
              <a:custGeom>
                <a:rect b="b" l="l" r="r" t="t"/>
                <a:pathLst>
                  <a:path extrusionOk="0" h="5771" w="4872">
                    <a:moveTo>
                      <a:pt x="1747" y="1"/>
                    </a:moveTo>
                    <a:lnTo>
                      <a:pt x="938" y="2073"/>
                    </a:lnTo>
                    <a:cubicBezTo>
                      <a:pt x="0" y="4442"/>
                      <a:pt x="748" y="5770"/>
                      <a:pt x="1793" y="5770"/>
                    </a:cubicBezTo>
                    <a:cubicBezTo>
                      <a:pt x="2083" y="5770"/>
                      <a:pt x="2396" y="5668"/>
                      <a:pt x="2703" y="5457"/>
                    </a:cubicBezTo>
                    <a:cubicBezTo>
                      <a:pt x="3722" y="4761"/>
                      <a:pt x="4516" y="2526"/>
                      <a:pt x="4872" y="1328"/>
                    </a:cubicBezTo>
                    <a:cubicBezTo>
                      <a:pt x="4435" y="1005"/>
                      <a:pt x="3965" y="746"/>
                      <a:pt x="3447" y="584"/>
                    </a:cubicBezTo>
                    <a:cubicBezTo>
                      <a:pt x="2816" y="357"/>
                      <a:pt x="2249" y="163"/>
                      <a:pt x="1747" y="1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5"/>
              <p:cNvSpPr/>
              <p:nvPr/>
            </p:nvSpPr>
            <p:spPr>
              <a:xfrm>
                <a:off x="7440364" y="2329058"/>
                <a:ext cx="284565" cy="220806"/>
              </a:xfrm>
              <a:custGeom>
                <a:rect b="b" l="l" r="r" t="t"/>
                <a:pathLst>
                  <a:path extrusionOk="0" h="13153" w="16951">
                    <a:moveTo>
                      <a:pt x="3724" y="0"/>
                    </a:moveTo>
                    <a:cubicBezTo>
                      <a:pt x="3028" y="0"/>
                      <a:pt x="2478" y="146"/>
                      <a:pt x="2154" y="518"/>
                    </a:cubicBezTo>
                    <a:cubicBezTo>
                      <a:pt x="1037" y="1684"/>
                      <a:pt x="33" y="6314"/>
                      <a:pt x="17" y="7998"/>
                    </a:cubicBezTo>
                    <a:cubicBezTo>
                      <a:pt x="1" y="9681"/>
                      <a:pt x="3611" y="10394"/>
                      <a:pt x="7011" y="11737"/>
                    </a:cubicBezTo>
                    <a:cubicBezTo>
                      <a:pt x="9312" y="12662"/>
                      <a:pt x="10932" y="13153"/>
                      <a:pt x="12105" y="13153"/>
                    </a:cubicBezTo>
                    <a:cubicBezTo>
                      <a:pt x="12656" y="13153"/>
                      <a:pt x="13108" y="13044"/>
                      <a:pt x="13486" y="12822"/>
                    </a:cubicBezTo>
                    <a:cubicBezTo>
                      <a:pt x="14652" y="12126"/>
                      <a:pt x="15672" y="8305"/>
                      <a:pt x="16141" y="6848"/>
                    </a:cubicBezTo>
                    <a:cubicBezTo>
                      <a:pt x="16497" y="5731"/>
                      <a:pt x="16951" y="4679"/>
                      <a:pt x="15850" y="3788"/>
                    </a:cubicBezTo>
                    <a:cubicBezTo>
                      <a:pt x="15494" y="4986"/>
                      <a:pt x="14700" y="7221"/>
                      <a:pt x="13681" y="7917"/>
                    </a:cubicBezTo>
                    <a:cubicBezTo>
                      <a:pt x="13374" y="8128"/>
                      <a:pt x="13061" y="8230"/>
                      <a:pt x="12771" y="8230"/>
                    </a:cubicBezTo>
                    <a:cubicBezTo>
                      <a:pt x="11726" y="8230"/>
                      <a:pt x="10978" y="6902"/>
                      <a:pt x="11916" y="4533"/>
                    </a:cubicBezTo>
                    <a:lnTo>
                      <a:pt x="12725" y="2461"/>
                    </a:lnTo>
                    <a:cubicBezTo>
                      <a:pt x="11851" y="2170"/>
                      <a:pt x="10961" y="1927"/>
                      <a:pt x="10070" y="1749"/>
                    </a:cubicBezTo>
                    <a:cubicBezTo>
                      <a:pt x="9051" y="1344"/>
                      <a:pt x="8014" y="955"/>
                      <a:pt x="7059" y="664"/>
                    </a:cubicBezTo>
                    <a:cubicBezTo>
                      <a:pt x="6541" y="2267"/>
                      <a:pt x="5667" y="4792"/>
                      <a:pt x="4987" y="5181"/>
                    </a:cubicBezTo>
                    <a:cubicBezTo>
                      <a:pt x="4758" y="5312"/>
                      <a:pt x="4479" y="5384"/>
                      <a:pt x="4194" y="5384"/>
                    </a:cubicBezTo>
                    <a:cubicBezTo>
                      <a:pt x="3212" y="5384"/>
                      <a:pt x="2173" y="4523"/>
                      <a:pt x="2964" y="2250"/>
                    </a:cubicBezTo>
                    <a:cubicBezTo>
                      <a:pt x="3271" y="1344"/>
                      <a:pt x="3530" y="599"/>
                      <a:pt x="3724" y="0"/>
                    </a:cubicBezTo>
                    <a:close/>
                  </a:path>
                </a:pathLst>
              </a:custGeom>
              <a:solidFill>
                <a:srgbClr val="448B9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5"/>
              <p:cNvSpPr/>
              <p:nvPr/>
            </p:nvSpPr>
            <p:spPr>
              <a:xfrm>
                <a:off x="7476826" y="2329058"/>
                <a:ext cx="82057" cy="90384"/>
              </a:xfrm>
              <a:custGeom>
                <a:rect b="b" l="l" r="r" t="t"/>
                <a:pathLst>
                  <a:path extrusionOk="0" h="5384" w="4888">
                    <a:moveTo>
                      <a:pt x="1552" y="0"/>
                    </a:moveTo>
                    <a:cubicBezTo>
                      <a:pt x="1358" y="599"/>
                      <a:pt x="1099" y="1344"/>
                      <a:pt x="792" y="2250"/>
                    </a:cubicBezTo>
                    <a:cubicBezTo>
                      <a:pt x="1" y="4523"/>
                      <a:pt x="1040" y="5384"/>
                      <a:pt x="2022" y="5384"/>
                    </a:cubicBezTo>
                    <a:cubicBezTo>
                      <a:pt x="2307" y="5384"/>
                      <a:pt x="2586" y="5312"/>
                      <a:pt x="2815" y="5181"/>
                    </a:cubicBezTo>
                    <a:cubicBezTo>
                      <a:pt x="3495" y="4792"/>
                      <a:pt x="4369" y="2267"/>
                      <a:pt x="4887" y="664"/>
                    </a:cubicBezTo>
                    <a:cubicBezTo>
                      <a:pt x="3625" y="259"/>
                      <a:pt x="2459" y="0"/>
                      <a:pt x="1552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5"/>
              <p:cNvSpPr/>
              <p:nvPr/>
            </p:nvSpPr>
            <p:spPr>
              <a:xfrm>
                <a:off x="7584954" y="2115706"/>
                <a:ext cx="159280" cy="211841"/>
              </a:xfrm>
              <a:custGeom>
                <a:rect b="b" l="l" r="r" t="t"/>
                <a:pathLst>
                  <a:path extrusionOk="0" h="12619" w="9488">
                    <a:moveTo>
                      <a:pt x="9487" y="1"/>
                    </a:moveTo>
                    <a:lnTo>
                      <a:pt x="3449" y="713"/>
                    </a:lnTo>
                    <a:cubicBezTo>
                      <a:pt x="3449" y="713"/>
                      <a:pt x="3433" y="3919"/>
                      <a:pt x="3173" y="5440"/>
                    </a:cubicBezTo>
                    <a:cubicBezTo>
                      <a:pt x="2931" y="6946"/>
                      <a:pt x="1959" y="8678"/>
                      <a:pt x="1959" y="8678"/>
                    </a:cubicBezTo>
                    <a:cubicBezTo>
                      <a:pt x="1959" y="8678"/>
                      <a:pt x="1892" y="8667"/>
                      <a:pt x="1787" y="8667"/>
                    </a:cubicBezTo>
                    <a:cubicBezTo>
                      <a:pt x="1532" y="8667"/>
                      <a:pt x="1053" y="8732"/>
                      <a:pt x="778" y="9180"/>
                    </a:cubicBezTo>
                    <a:cubicBezTo>
                      <a:pt x="405" y="9811"/>
                      <a:pt x="0" y="11074"/>
                      <a:pt x="486" y="11301"/>
                    </a:cubicBezTo>
                    <a:cubicBezTo>
                      <a:pt x="569" y="11347"/>
                      <a:pt x="659" y="11369"/>
                      <a:pt x="747" y="11369"/>
                    </a:cubicBezTo>
                    <a:cubicBezTo>
                      <a:pt x="934" y="11369"/>
                      <a:pt x="1116" y="11272"/>
                      <a:pt x="1215" y="11107"/>
                    </a:cubicBezTo>
                    <a:lnTo>
                      <a:pt x="1215" y="11107"/>
                    </a:lnTo>
                    <a:cubicBezTo>
                      <a:pt x="1215" y="11107"/>
                      <a:pt x="1166" y="12191"/>
                      <a:pt x="1862" y="12321"/>
                    </a:cubicBezTo>
                    <a:cubicBezTo>
                      <a:pt x="1911" y="12329"/>
                      <a:pt x="1958" y="12333"/>
                      <a:pt x="2001" y="12333"/>
                    </a:cubicBezTo>
                    <a:cubicBezTo>
                      <a:pt x="2565" y="12333"/>
                      <a:pt x="2704" y="11706"/>
                      <a:pt x="2704" y="11706"/>
                    </a:cubicBezTo>
                    <a:cubicBezTo>
                      <a:pt x="2704" y="11706"/>
                      <a:pt x="2720" y="12547"/>
                      <a:pt x="3449" y="12612"/>
                    </a:cubicBezTo>
                    <a:cubicBezTo>
                      <a:pt x="3489" y="12617"/>
                      <a:pt x="3529" y="12619"/>
                      <a:pt x="3569" y="12619"/>
                    </a:cubicBezTo>
                    <a:cubicBezTo>
                      <a:pt x="4252" y="12619"/>
                      <a:pt x="4900" y="11961"/>
                      <a:pt x="5909" y="10524"/>
                    </a:cubicBezTo>
                    <a:cubicBezTo>
                      <a:pt x="6978" y="9002"/>
                      <a:pt x="8370" y="5489"/>
                      <a:pt x="8872" y="3789"/>
                    </a:cubicBezTo>
                    <a:cubicBezTo>
                      <a:pt x="9212" y="2543"/>
                      <a:pt x="9406" y="1280"/>
                      <a:pt x="9487" y="1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5"/>
              <p:cNvSpPr/>
              <p:nvPr/>
            </p:nvSpPr>
            <p:spPr>
              <a:xfrm>
                <a:off x="7622458" y="1948939"/>
                <a:ext cx="184545" cy="200728"/>
              </a:xfrm>
              <a:custGeom>
                <a:rect b="b" l="l" r="r" t="t"/>
                <a:pathLst>
                  <a:path extrusionOk="0" h="11957" w="10993">
                    <a:moveTo>
                      <a:pt x="4043" y="1"/>
                    </a:moveTo>
                    <a:cubicBezTo>
                      <a:pt x="3768" y="1"/>
                      <a:pt x="3489" y="40"/>
                      <a:pt x="3206" y="124"/>
                    </a:cubicBezTo>
                    <a:cubicBezTo>
                      <a:pt x="1619" y="594"/>
                      <a:pt x="276" y="3654"/>
                      <a:pt x="98" y="6260"/>
                    </a:cubicBezTo>
                    <a:cubicBezTo>
                      <a:pt x="1" y="7911"/>
                      <a:pt x="81" y="9579"/>
                      <a:pt x="340" y="11214"/>
                    </a:cubicBezTo>
                    <a:cubicBezTo>
                      <a:pt x="340" y="11214"/>
                      <a:pt x="1591" y="11956"/>
                      <a:pt x="3537" y="11956"/>
                    </a:cubicBezTo>
                    <a:cubicBezTo>
                      <a:pt x="4302" y="11956"/>
                      <a:pt x="5174" y="11841"/>
                      <a:pt x="6120" y="11521"/>
                    </a:cubicBezTo>
                    <a:cubicBezTo>
                      <a:pt x="8095" y="10874"/>
                      <a:pt x="9811" y="9611"/>
                      <a:pt x="10993" y="7911"/>
                    </a:cubicBezTo>
                    <a:cubicBezTo>
                      <a:pt x="10993" y="7911"/>
                      <a:pt x="7942" y="1"/>
                      <a:pt x="4043" y="1"/>
                    </a:cubicBezTo>
                    <a:close/>
                  </a:path>
                </a:pathLst>
              </a:custGeom>
              <a:solidFill>
                <a:srgbClr val="DD7D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5"/>
              <p:cNvSpPr/>
              <p:nvPr/>
            </p:nvSpPr>
            <p:spPr>
              <a:xfrm>
                <a:off x="7658870" y="1394750"/>
                <a:ext cx="216626" cy="286848"/>
              </a:xfrm>
              <a:custGeom>
                <a:rect b="b" l="l" r="r" t="t"/>
                <a:pathLst>
                  <a:path extrusionOk="0" h="17087" w="12904">
                    <a:moveTo>
                      <a:pt x="5347" y="0"/>
                    </a:moveTo>
                    <a:cubicBezTo>
                      <a:pt x="4583" y="0"/>
                      <a:pt x="3836" y="148"/>
                      <a:pt x="3158" y="451"/>
                    </a:cubicBezTo>
                    <a:cubicBezTo>
                      <a:pt x="1" y="1875"/>
                      <a:pt x="276" y="5275"/>
                      <a:pt x="276" y="5275"/>
                    </a:cubicBezTo>
                    <a:lnTo>
                      <a:pt x="4841" y="10553"/>
                    </a:lnTo>
                    <a:cubicBezTo>
                      <a:pt x="4841" y="10553"/>
                      <a:pt x="5197" y="13580"/>
                      <a:pt x="6088" y="14843"/>
                    </a:cubicBezTo>
                    <a:cubicBezTo>
                      <a:pt x="6548" y="15487"/>
                      <a:pt x="7095" y="15643"/>
                      <a:pt x="7515" y="15643"/>
                    </a:cubicBezTo>
                    <a:cubicBezTo>
                      <a:pt x="7909" y="15643"/>
                      <a:pt x="8192" y="15507"/>
                      <a:pt x="8192" y="15507"/>
                    </a:cubicBezTo>
                    <a:cubicBezTo>
                      <a:pt x="8267" y="16522"/>
                      <a:pt x="8872" y="17086"/>
                      <a:pt x="9460" y="17086"/>
                    </a:cubicBezTo>
                    <a:cubicBezTo>
                      <a:pt x="9763" y="17086"/>
                      <a:pt x="10061" y="16937"/>
                      <a:pt x="10281" y="16624"/>
                    </a:cubicBezTo>
                    <a:cubicBezTo>
                      <a:pt x="10912" y="15685"/>
                      <a:pt x="12903" y="10213"/>
                      <a:pt x="11932" y="5599"/>
                    </a:cubicBezTo>
                    <a:cubicBezTo>
                      <a:pt x="11169" y="1976"/>
                      <a:pt x="8141" y="0"/>
                      <a:pt x="5347" y="0"/>
                    </a:cubicBezTo>
                    <a:close/>
                  </a:path>
                </a:pathLst>
              </a:custGeom>
              <a:solidFill>
                <a:srgbClr val="0073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5"/>
              <p:cNvSpPr/>
              <p:nvPr/>
            </p:nvSpPr>
            <p:spPr>
              <a:xfrm>
                <a:off x="7668925" y="1477831"/>
                <a:ext cx="86439" cy="85650"/>
              </a:xfrm>
              <a:custGeom>
                <a:rect b="b" l="l" r="r" t="t"/>
                <a:pathLst>
                  <a:path extrusionOk="0" h="5102" w="5149">
                    <a:moveTo>
                      <a:pt x="2389" y="1"/>
                    </a:moveTo>
                    <a:cubicBezTo>
                      <a:pt x="1303" y="1"/>
                      <a:pt x="1" y="1071"/>
                      <a:pt x="1" y="1071"/>
                    </a:cubicBezTo>
                    <a:lnTo>
                      <a:pt x="4016" y="5102"/>
                    </a:lnTo>
                    <a:cubicBezTo>
                      <a:pt x="4712" y="4811"/>
                      <a:pt x="5149" y="4114"/>
                      <a:pt x="5117" y="3370"/>
                    </a:cubicBezTo>
                    <a:cubicBezTo>
                      <a:pt x="5117" y="2026"/>
                      <a:pt x="3902" y="391"/>
                      <a:pt x="2769" y="51"/>
                    </a:cubicBezTo>
                    <a:cubicBezTo>
                      <a:pt x="2647" y="16"/>
                      <a:pt x="2520" y="1"/>
                      <a:pt x="2389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5"/>
              <p:cNvSpPr/>
              <p:nvPr/>
            </p:nvSpPr>
            <p:spPr>
              <a:xfrm>
                <a:off x="7370259" y="1563464"/>
                <a:ext cx="354938" cy="322589"/>
              </a:xfrm>
              <a:custGeom>
                <a:rect b="b" l="l" r="r" t="t"/>
                <a:pathLst>
                  <a:path extrusionOk="0" h="19216" w="21143">
                    <a:moveTo>
                      <a:pt x="6783" y="1"/>
                    </a:moveTo>
                    <a:cubicBezTo>
                      <a:pt x="6783" y="1"/>
                      <a:pt x="5310" y="454"/>
                      <a:pt x="3950" y="2170"/>
                    </a:cubicBezTo>
                    <a:cubicBezTo>
                      <a:pt x="3108" y="3239"/>
                      <a:pt x="2526" y="4485"/>
                      <a:pt x="2218" y="5813"/>
                    </a:cubicBezTo>
                    <a:cubicBezTo>
                      <a:pt x="0" y="13583"/>
                      <a:pt x="3384" y="18845"/>
                      <a:pt x="9325" y="19201"/>
                    </a:cubicBezTo>
                    <a:cubicBezTo>
                      <a:pt x="9488" y="19211"/>
                      <a:pt x="9649" y="19216"/>
                      <a:pt x="9806" y="19216"/>
                    </a:cubicBezTo>
                    <a:cubicBezTo>
                      <a:pt x="15368" y="19216"/>
                      <a:pt x="17144" y="13260"/>
                      <a:pt x="17144" y="13260"/>
                    </a:cubicBezTo>
                    <a:cubicBezTo>
                      <a:pt x="17144" y="13260"/>
                      <a:pt x="17520" y="14148"/>
                      <a:pt x="18644" y="14148"/>
                    </a:cubicBezTo>
                    <a:cubicBezTo>
                      <a:pt x="18860" y="14148"/>
                      <a:pt x="19104" y="14115"/>
                      <a:pt x="19378" y="14037"/>
                    </a:cubicBezTo>
                    <a:cubicBezTo>
                      <a:pt x="21078" y="13551"/>
                      <a:pt x="21143" y="11123"/>
                      <a:pt x="21143" y="11123"/>
                    </a:cubicBezTo>
                    <a:cubicBezTo>
                      <a:pt x="21143" y="11123"/>
                      <a:pt x="21094" y="9666"/>
                      <a:pt x="19686" y="9358"/>
                    </a:cubicBezTo>
                    <a:cubicBezTo>
                      <a:pt x="19555" y="9330"/>
                      <a:pt x="19428" y="9317"/>
                      <a:pt x="19305" y="9317"/>
                    </a:cubicBezTo>
                    <a:cubicBezTo>
                      <a:pt x="18086" y="9317"/>
                      <a:pt x="17258" y="10572"/>
                      <a:pt x="17258" y="10572"/>
                    </a:cubicBezTo>
                    <a:cubicBezTo>
                      <a:pt x="15477" y="10135"/>
                      <a:pt x="14829" y="7998"/>
                      <a:pt x="14829" y="7998"/>
                    </a:cubicBezTo>
                    <a:cubicBezTo>
                      <a:pt x="14829" y="7998"/>
                      <a:pt x="14210" y="8601"/>
                      <a:pt x="13127" y="8601"/>
                    </a:cubicBezTo>
                    <a:cubicBezTo>
                      <a:pt x="12725" y="8601"/>
                      <a:pt x="12259" y="8518"/>
                      <a:pt x="11737" y="8290"/>
                    </a:cubicBezTo>
                    <a:cubicBezTo>
                      <a:pt x="9811" y="7464"/>
                      <a:pt x="10070" y="4906"/>
                      <a:pt x="10070" y="4906"/>
                    </a:cubicBezTo>
                    <a:lnTo>
                      <a:pt x="10070" y="4906"/>
                    </a:lnTo>
                    <a:cubicBezTo>
                      <a:pt x="10070" y="4906"/>
                      <a:pt x="9551" y="5343"/>
                      <a:pt x="8846" y="5343"/>
                    </a:cubicBezTo>
                    <a:cubicBezTo>
                      <a:pt x="8376" y="5343"/>
                      <a:pt x="7823" y="5149"/>
                      <a:pt x="7285" y="4501"/>
                    </a:cubicBezTo>
                    <a:cubicBezTo>
                      <a:pt x="5942" y="2883"/>
                      <a:pt x="6783" y="1"/>
                      <a:pt x="6783" y="1"/>
                    </a:cubicBezTo>
                    <a:close/>
                  </a:path>
                </a:pathLst>
              </a:custGeom>
              <a:solidFill>
                <a:srgbClr val="FFBBA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5"/>
              <p:cNvSpPr/>
              <p:nvPr/>
            </p:nvSpPr>
            <p:spPr>
              <a:xfrm>
                <a:off x="7378401" y="1468531"/>
                <a:ext cx="386482" cy="281661"/>
              </a:xfrm>
              <a:custGeom>
                <a:rect b="b" l="l" r="r" t="t"/>
                <a:pathLst>
                  <a:path extrusionOk="0" h="16778" w="23022">
                    <a:moveTo>
                      <a:pt x="11507" y="1"/>
                    </a:moveTo>
                    <a:cubicBezTo>
                      <a:pt x="7809" y="1"/>
                      <a:pt x="4542" y="1362"/>
                      <a:pt x="2672" y="4555"/>
                    </a:cubicBezTo>
                    <a:cubicBezTo>
                      <a:pt x="1" y="9088"/>
                      <a:pt x="1733" y="11468"/>
                      <a:pt x="1733" y="11468"/>
                    </a:cubicBezTo>
                    <a:cubicBezTo>
                      <a:pt x="2041" y="10140"/>
                      <a:pt x="2623" y="8910"/>
                      <a:pt x="3465" y="7825"/>
                    </a:cubicBezTo>
                    <a:cubicBezTo>
                      <a:pt x="4825" y="6109"/>
                      <a:pt x="6298" y="5656"/>
                      <a:pt x="6298" y="5656"/>
                    </a:cubicBezTo>
                    <a:lnTo>
                      <a:pt x="6298" y="5656"/>
                    </a:lnTo>
                    <a:cubicBezTo>
                      <a:pt x="6298" y="5656"/>
                      <a:pt x="5457" y="8538"/>
                      <a:pt x="6800" y="10156"/>
                    </a:cubicBezTo>
                    <a:cubicBezTo>
                      <a:pt x="7338" y="10804"/>
                      <a:pt x="7891" y="10998"/>
                      <a:pt x="8361" y="10998"/>
                    </a:cubicBezTo>
                    <a:cubicBezTo>
                      <a:pt x="9066" y="10998"/>
                      <a:pt x="9585" y="10561"/>
                      <a:pt x="9585" y="10561"/>
                    </a:cubicBezTo>
                    <a:lnTo>
                      <a:pt x="9585" y="10561"/>
                    </a:lnTo>
                    <a:cubicBezTo>
                      <a:pt x="9585" y="10561"/>
                      <a:pt x="9326" y="13119"/>
                      <a:pt x="11252" y="13945"/>
                    </a:cubicBezTo>
                    <a:cubicBezTo>
                      <a:pt x="11767" y="14165"/>
                      <a:pt x="12227" y="14246"/>
                      <a:pt x="12625" y="14246"/>
                    </a:cubicBezTo>
                    <a:cubicBezTo>
                      <a:pt x="13718" y="14246"/>
                      <a:pt x="14344" y="13637"/>
                      <a:pt x="14344" y="13637"/>
                    </a:cubicBezTo>
                    <a:cubicBezTo>
                      <a:pt x="14344" y="13637"/>
                      <a:pt x="14992" y="15790"/>
                      <a:pt x="16773" y="16227"/>
                    </a:cubicBezTo>
                    <a:cubicBezTo>
                      <a:pt x="16773" y="16227"/>
                      <a:pt x="17601" y="14972"/>
                      <a:pt x="18820" y="14972"/>
                    </a:cubicBezTo>
                    <a:cubicBezTo>
                      <a:pt x="18943" y="14972"/>
                      <a:pt x="19070" y="14985"/>
                      <a:pt x="19201" y="15013"/>
                    </a:cubicBezTo>
                    <a:cubicBezTo>
                      <a:pt x="20609" y="15305"/>
                      <a:pt x="20658" y="16778"/>
                      <a:pt x="20658" y="16778"/>
                    </a:cubicBezTo>
                    <a:cubicBezTo>
                      <a:pt x="21904" y="16130"/>
                      <a:pt x="22520" y="13605"/>
                      <a:pt x="22762" y="10836"/>
                    </a:cubicBezTo>
                    <a:cubicBezTo>
                      <a:pt x="23022" y="8068"/>
                      <a:pt x="21856" y="2175"/>
                      <a:pt x="16319" y="686"/>
                    </a:cubicBezTo>
                    <a:cubicBezTo>
                      <a:pt x="14687" y="241"/>
                      <a:pt x="13059" y="1"/>
                      <a:pt x="11507" y="1"/>
                    </a:cubicBezTo>
                    <a:close/>
                  </a:path>
                </a:pathLst>
              </a:custGeom>
              <a:solidFill>
                <a:srgbClr val="00736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5"/>
              <p:cNvSpPr/>
              <p:nvPr/>
            </p:nvSpPr>
            <p:spPr>
              <a:xfrm>
                <a:off x="7467274" y="1772704"/>
                <a:ext cx="132923" cy="72606"/>
              </a:xfrm>
              <a:custGeom>
                <a:rect b="b" l="l" r="r" t="t"/>
                <a:pathLst>
                  <a:path extrusionOk="0" h="4325" w="7918">
                    <a:moveTo>
                      <a:pt x="6205" y="0"/>
                    </a:moveTo>
                    <a:cubicBezTo>
                      <a:pt x="5391" y="0"/>
                      <a:pt x="4687" y="749"/>
                      <a:pt x="3336" y="1039"/>
                    </a:cubicBezTo>
                    <a:cubicBezTo>
                      <a:pt x="2121" y="1298"/>
                      <a:pt x="179" y="877"/>
                      <a:pt x="65" y="2253"/>
                    </a:cubicBezTo>
                    <a:cubicBezTo>
                      <a:pt x="1" y="3014"/>
                      <a:pt x="486" y="3791"/>
                      <a:pt x="1441" y="4325"/>
                    </a:cubicBezTo>
                    <a:cubicBezTo>
                      <a:pt x="1749" y="3726"/>
                      <a:pt x="2380" y="2916"/>
                      <a:pt x="3773" y="2528"/>
                    </a:cubicBezTo>
                    <a:cubicBezTo>
                      <a:pt x="4240" y="2402"/>
                      <a:pt x="4702" y="2351"/>
                      <a:pt x="5141" y="2351"/>
                    </a:cubicBezTo>
                    <a:cubicBezTo>
                      <a:pt x="6116" y="2351"/>
                      <a:pt x="6981" y="2601"/>
                      <a:pt x="7561" y="2835"/>
                    </a:cubicBezTo>
                    <a:cubicBezTo>
                      <a:pt x="7917" y="1816"/>
                      <a:pt x="7755" y="747"/>
                      <a:pt x="7108" y="310"/>
                    </a:cubicBezTo>
                    <a:cubicBezTo>
                      <a:pt x="6774" y="88"/>
                      <a:pt x="6483" y="0"/>
                      <a:pt x="6205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5"/>
              <p:cNvSpPr/>
              <p:nvPr/>
            </p:nvSpPr>
            <p:spPr>
              <a:xfrm>
                <a:off x="7491465" y="1812104"/>
                <a:ext cx="102740" cy="43782"/>
              </a:xfrm>
              <a:custGeom>
                <a:rect b="b" l="l" r="r" t="t"/>
                <a:pathLst>
                  <a:path extrusionOk="0" h="2608" w="6120">
                    <a:moveTo>
                      <a:pt x="3682" y="0"/>
                    </a:moveTo>
                    <a:cubicBezTo>
                      <a:pt x="3248" y="0"/>
                      <a:pt x="2793" y="52"/>
                      <a:pt x="2332" y="181"/>
                    </a:cubicBezTo>
                    <a:cubicBezTo>
                      <a:pt x="939" y="553"/>
                      <a:pt x="308" y="1379"/>
                      <a:pt x="0" y="1978"/>
                    </a:cubicBezTo>
                    <a:cubicBezTo>
                      <a:pt x="696" y="2361"/>
                      <a:pt x="1629" y="2608"/>
                      <a:pt x="2766" y="2608"/>
                    </a:cubicBezTo>
                    <a:cubicBezTo>
                      <a:pt x="2925" y="2608"/>
                      <a:pt x="3088" y="2603"/>
                      <a:pt x="3254" y="2593"/>
                    </a:cubicBezTo>
                    <a:cubicBezTo>
                      <a:pt x="4566" y="2561"/>
                      <a:pt x="5699" y="1719"/>
                      <a:pt x="6120" y="488"/>
                    </a:cubicBezTo>
                    <a:cubicBezTo>
                      <a:pt x="5536" y="264"/>
                      <a:pt x="4664" y="0"/>
                      <a:pt x="3682" y="0"/>
                    </a:cubicBezTo>
                    <a:close/>
                  </a:path>
                </a:pathLst>
              </a:custGeom>
              <a:solidFill>
                <a:srgbClr val="E69EA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5"/>
              <p:cNvSpPr/>
              <p:nvPr/>
            </p:nvSpPr>
            <p:spPr>
              <a:xfrm>
                <a:off x="7441203" y="1712269"/>
                <a:ext cx="50547" cy="55751"/>
              </a:xfrm>
              <a:custGeom>
                <a:rect b="b" l="l" r="r" t="t"/>
                <a:pathLst>
                  <a:path extrusionOk="0" h="3321" w="3011">
                    <a:moveTo>
                      <a:pt x="2149" y="0"/>
                    </a:moveTo>
                    <a:cubicBezTo>
                      <a:pt x="1627" y="0"/>
                      <a:pt x="1" y="2089"/>
                      <a:pt x="485" y="2777"/>
                    </a:cubicBezTo>
                    <a:cubicBezTo>
                      <a:pt x="789" y="3185"/>
                      <a:pt x="1259" y="3320"/>
                      <a:pt x="1697" y="3320"/>
                    </a:cubicBezTo>
                    <a:cubicBezTo>
                      <a:pt x="2007" y="3320"/>
                      <a:pt x="2301" y="3252"/>
                      <a:pt x="2509" y="3165"/>
                    </a:cubicBezTo>
                    <a:cubicBezTo>
                      <a:pt x="3011" y="2955"/>
                      <a:pt x="2962" y="267"/>
                      <a:pt x="2201" y="8"/>
                    </a:cubicBezTo>
                    <a:cubicBezTo>
                      <a:pt x="2185" y="3"/>
                      <a:pt x="2168" y="0"/>
                      <a:pt x="2149" y="0"/>
                    </a:cubicBezTo>
                    <a:close/>
                  </a:path>
                </a:pathLst>
              </a:custGeom>
              <a:solidFill>
                <a:srgbClr val="EF846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5"/>
              <p:cNvSpPr/>
              <p:nvPr/>
            </p:nvSpPr>
            <p:spPr>
              <a:xfrm>
                <a:off x="7551530" y="1709062"/>
                <a:ext cx="19306" cy="27632"/>
              </a:xfrm>
              <a:custGeom>
                <a:rect b="b" l="l" r="r" t="t"/>
                <a:pathLst>
                  <a:path extrusionOk="0" h="1646" w="1150">
                    <a:moveTo>
                      <a:pt x="674" y="0"/>
                    </a:moveTo>
                    <a:cubicBezTo>
                      <a:pt x="416" y="0"/>
                      <a:pt x="157" y="311"/>
                      <a:pt x="81" y="734"/>
                    </a:cubicBezTo>
                    <a:cubicBezTo>
                      <a:pt x="0" y="1187"/>
                      <a:pt x="146" y="1592"/>
                      <a:pt x="405" y="1640"/>
                    </a:cubicBezTo>
                    <a:cubicBezTo>
                      <a:pt x="423" y="1644"/>
                      <a:pt x="442" y="1645"/>
                      <a:pt x="460" y="1645"/>
                    </a:cubicBezTo>
                    <a:cubicBezTo>
                      <a:pt x="718" y="1645"/>
                      <a:pt x="978" y="1335"/>
                      <a:pt x="1069" y="912"/>
                    </a:cubicBezTo>
                    <a:cubicBezTo>
                      <a:pt x="1150" y="458"/>
                      <a:pt x="1004" y="54"/>
                      <a:pt x="729" y="5"/>
                    </a:cubicBezTo>
                    <a:cubicBezTo>
                      <a:pt x="710" y="2"/>
                      <a:pt x="692" y="0"/>
                      <a:pt x="674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5"/>
              <p:cNvSpPr/>
              <p:nvPr/>
            </p:nvSpPr>
            <p:spPr>
              <a:xfrm>
                <a:off x="7443637" y="1685543"/>
                <a:ext cx="20934" cy="27380"/>
              </a:xfrm>
              <a:custGeom>
                <a:rect b="b" l="l" r="r" t="t"/>
                <a:pathLst>
                  <a:path extrusionOk="0" h="1631" w="1247">
                    <a:moveTo>
                      <a:pt x="800" y="0"/>
                    </a:moveTo>
                    <a:cubicBezTo>
                      <a:pt x="558" y="0"/>
                      <a:pt x="275" y="274"/>
                      <a:pt x="146" y="662"/>
                    </a:cubicBezTo>
                    <a:cubicBezTo>
                      <a:pt x="0" y="1099"/>
                      <a:pt x="97" y="1520"/>
                      <a:pt x="356" y="1617"/>
                    </a:cubicBezTo>
                    <a:cubicBezTo>
                      <a:pt x="387" y="1626"/>
                      <a:pt x="419" y="1630"/>
                      <a:pt x="451" y="1630"/>
                    </a:cubicBezTo>
                    <a:cubicBezTo>
                      <a:pt x="702" y="1630"/>
                      <a:pt x="972" y="1357"/>
                      <a:pt x="1101" y="969"/>
                    </a:cubicBezTo>
                    <a:cubicBezTo>
                      <a:pt x="1247" y="532"/>
                      <a:pt x="1150" y="111"/>
                      <a:pt x="891" y="14"/>
                    </a:cubicBezTo>
                    <a:cubicBezTo>
                      <a:pt x="861" y="5"/>
                      <a:pt x="831" y="0"/>
                      <a:pt x="800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5"/>
              <p:cNvSpPr/>
              <p:nvPr/>
            </p:nvSpPr>
            <p:spPr>
              <a:xfrm>
                <a:off x="7580606" y="1647083"/>
                <a:ext cx="33995" cy="29647"/>
              </a:xfrm>
              <a:custGeom>
                <a:rect b="b" l="l" r="r" t="t"/>
                <a:pathLst>
                  <a:path extrusionOk="0" h="1766" w="2025">
                    <a:moveTo>
                      <a:pt x="417" y="1"/>
                    </a:moveTo>
                    <a:cubicBezTo>
                      <a:pt x="324" y="1"/>
                      <a:pt x="248" y="35"/>
                      <a:pt x="195" y="103"/>
                    </a:cubicBezTo>
                    <a:cubicBezTo>
                      <a:pt x="0" y="314"/>
                      <a:pt x="114" y="557"/>
                      <a:pt x="583" y="1123"/>
                    </a:cubicBezTo>
                    <a:cubicBezTo>
                      <a:pt x="861" y="1456"/>
                      <a:pt x="1388" y="1765"/>
                      <a:pt x="1676" y="1765"/>
                    </a:cubicBezTo>
                    <a:cubicBezTo>
                      <a:pt x="1724" y="1765"/>
                      <a:pt x="1765" y="1757"/>
                      <a:pt x="1797" y="1738"/>
                    </a:cubicBezTo>
                    <a:cubicBezTo>
                      <a:pt x="2024" y="1609"/>
                      <a:pt x="1781" y="1123"/>
                      <a:pt x="1296" y="573"/>
                    </a:cubicBezTo>
                    <a:cubicBezTo>
                      <a:pt x="944" y="188"/>
                      <a:pt x="633" y="1"/>
                      <a:pt x="417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5"/>
              <p:cNvSpPr/>
              <p:nvPr/>
            </p:nvSpPr>
            <p:spPr>
              <a:xfrm>
                <a:off x="7431399" y="1629103"/>
                <a:ext cx="38611" cy="20481"/>
              </a:xfrm>
              <a:custGeom>
                <a:rect b="b" l="l" r="r" t="t"/>
                <a:pathLst>
                  <a:path extrusionOk="0" h="1220" w="2300">
                    <a:moveTo>
                      <a:pt x="1821" y="0"/>
                    </a:moveTo>
                    <a:cubicBezTo>
                      <a:pt x="1651" y="0"/>
                      <a:pt x="1413" y="53"/>
                      <a:pt x="1085" y="154"/>
                    </a:cubicBezTo>
                    <a:cubicBezTo>
                      <a:pt x="584" y="300"/>
                      <a:pt x="1" y="770"/>
                      <a:pt x="33" y="1045"/>
                    </a:cubicBezTo>
                    <a:cubicBezTo>
                      <a:pt x="56" y="1166"/>
                      <a:pt x="184" y="1220"/>
                      <a:pt x="386" y="1220"/>
                    </a:cubicBezTo>
                    <a:cubicBezTo>
                      <a:pt x="616" y="1220"/>
                      <a:pt x="941" y="1149"/>
                      <a:pt x="1312" y="1029"/>
                    </a:cubicBezTo>
                    <a:cubicBezTo>
                      <a:pt x="2008" y="802"/>
                      <a:pt x="2300" y="430"/>
                      <a:pt x="2170" y="187"/>
                    </a:cubicBezTo>
                    <a:cubicBezTo>
                      <a:pt x="2111" y="61"/>
                      <a:pt x="2005" y="0"/>
                      <a:pt x="1821" y="0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5"/>
              <p:cNvSpPr/>
              <p:nvPr/>
            </p:nvSpPr>
            <p:spPr>
              <a:xfrm>
                <a:off x="7674684" y="1747724"/>
                <a:ext cx="35304" cy="29512"/>
              </a:xfrm>
              <a:custGeom>
                <a:rect b="b" l="l" r="r" t="t"/>
                <a:pathLst>
                  <a:path extrusionOk="0" h="1758" w="2103">
                    <a:moveTo>
                      <a:pt x="1782" y="1"/>
                    </a:moveTo>
                    <a:cubicBezTo>
                      <a:pt x="1304" y="1"/>
                      <a:pt x="0" y="933"/>
                      <a:pt x="14" y="1086"/>
                    </a:cubicBezTo>
                    <a:cubicBezTo>
                      <a:pt x="28" y="1240"/>
                      <a:pt x="806" y="1758"/>
                      <a:pt x="1204" y="1758"/>
                    </a:cubicBezTo>
                    <a:cubicBezTo>
                      <a:pt x="1266" y="1758"/>
                      <a:pt x="1318" y="1745"/>
                      <a:pt x="1358" y="1717"/>
                    </a:cubicBezTo>
                    <a:cubicBezTo>
                      <a:pt x="1633" y="1490"/>
                      <a:pt x="872" y="956"/>
                      <a:pt x="872" y="956"/>
                    </a:cubicBezTo>
                    <a:cubicBezTo>
                      <a:pt x="872" y="956"/>
                      <a:pt x="2102" y="487"/>
                      <a:pt x="1940" y="82"/>
                    </a:cubicBezTo>
                    <a:cubicBezTo>
                      <a:pt x="1916" y="25"/>
                      <a:pt x="1860" y="1"/>
                      <a:pt x="1782" y="1"/>
                    </a:cubicBezTo>
                    <a:close/>
                  </a:path>
                </a:pathLst>
              </a:custGeom>
              <a:solidFill>
                <a:srgbClr val="EF846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6"/>
          <p:cNvSpPr txBox="1"/>
          <p:nvPr>
            <p:ph idx="2" type="title"/>
          </p:nvPr>
        </p:nvSpPr>
        <p:spPr>
          <a:xfrm>
            <a:off x="461000" y="551225"/>
            <a:ext cx="2794948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49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TIPS FOR ARRIVAL &amp; DISMISSAL</a:t>
            </a:r>
            <a:endParaRPr sz="49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grpSp>
        <p:nvGrpSpPr>
          <p:cNvPr id="1587" name="Google Shape;1587;p6"/>
          <p:cNvGrpSpPr/>
          <p:nvPr/>
        </p:nvGrpSpPr>
        <p:grpSpPr>
          <a:xfrm rot="622565">
            <a:off x="558281" y="2579379"/>
            <a:ext cx="2344935" cy="2372347"/>
            <a:chOff x="6380079" y="1385521"/>
            <a:chExt cx="2345046" cy="2372460"/>
          </a:xfrm>
        </p:grpSpPr>
        <p:grpSp>
          <p:nvGrpSpPr>
            <p:cNvPr id="1588" name="Google Shape;1588;p6"/>
            <p:cNvGrpSpPr/>
            <p:nvPr/>
          </p:nvGrpSpPr>
          <p:grpSpPr>
            <a:xfrm rot="-3294888">
              <a:off x="6794846" y="2028832"/>
              <a:ext cx="1482989" cy="1425438"/>
              <a:chOff x="2081328" y="2296191"/>
              <a:chExt cx="1911668" cy="1837481"/>
            </a:xfrm>
          </p:grpSpPr>
          <p:sp>
            <p:nvSpPr>
              <p:cNvPr id="1589" name="Google Shape;1589;p6"/>
              <p:cNvSpPr/>
              <p:nvPr/>
            </p:nvSpPr>
            <p:spPr>
              <a:xfrm>
                <a:off x="2118569" y="2296191"/>
                <a:ext cx="1089522" cy="1430579"/>
              </a:xfrm>
              <a:custGeom>
                <a:rect b="b" l="l" r="r" t="t"/>
                <a:pathLst>
                  <a:path extrusionOk="0" h="65804" w="50116">
                    <a:moveTo>
                      <a:pt x="44403" y="1"/>
                    </a:moveTo>
                    <a:cubicBezTo>
                      <a:pt x="43413" y="1"/>
                      <a:pt x="42433" y="466"/>
                      <a:pt x="41814" y="1326"/>
                    </a:cubicBezTo>
                    <a:lnTo>
                      <a:pt x="1" y="60664"/>
                    </a:lnTo>
                    <a:lnTo>
                      <a:pt x="7292" y="65803"/>
                    </a:lnTo>
                    <a:lnTo>
                      <a:pt x="49149" y="6465"/>
                    </a:lnTo>
                    <a:cubicBezTo>
                      <a:pt x="50115" y="5016"/>
                      <a:pt x="49764" y="3083"/>
                      <a:pt x="48359" y="2073"/>
                    </a:cubicBezTo>
                    <a:lnTo>
                      <a:pt x="46206" y="580"/>
                    </a:lnTo>
                    <a:cubicBezTo>
                      <a:pt x="45661" y="188"/>
                      <a:pt x="45030" y="1"/>
                      <a:pt x="444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6"/>
              <p:cNvSpPr/>
              <p:nvPr/>
            </p:nvSpPr>
            <p:spPr>
              <a:xfrm>
                <a:off x="2081328" y="3613134"/>
                <a:ext cx="197682" cy="223465"/>
              </a:xfrm>
              <a:custGeom>
                <a:rect b="b" l="l" r="r" t="t"/>
                <a:pathLst>
                  <a:path extrusionOk="0" h="10279" w="9093">
                    <a:moveTo>
                      <a:pt x="1802" y="1"/>
                    </a:moveTo>
                    <a:lnTo>
                      <a:pt x="1" y="10278"/>
                    </a:lnTo>
                    <a:lnTo>
                      <a:pt x="1" y="10278"/>
                    </a:lnTo>
                    <a:lnTo>
                      <a:pt x="9093" y="5139"/>
                    </a:lnTo>
                    <a:lnTo>
                      <a:pt x="180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6"/>
              <p:cNvSpPr/>
              <p:nvPr/>
            </p:nvSpPr>
            <p:spPr>
              <a:xfrm>
                <a:off x="3003749" y="2348890"/>
                <a:ext cx="165202" cy="119374"/>
              </a:xfrm>
              <a:custGeom>
                <a:rect b="b" l="l" r="r" t="t"/>
                <a:pathLst>
                  <a:path extrusionOk="0" h="5491" w="7599">
                    <a:moveTo>
                      <a:pt x="132" y="0"/>
                    </a:moveTo>
                    <a:lnTo>
                      <a:pt x="0" y="220"/>
                    </a:lnTo>
                    <a:lnTo>
                      <a:pt x="7467" y="5491"/>
                    </a:lnTo>
                    <a:lnTo>
                      <a:pt x="7599" y="5271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6"/>
              <p:cNvSpPr/>
              <p:nvPr/>
            </p:nvSpPr>
            <p:spPr>
              <a:xfrm>
                <a:off x="2139592" y="3584481"/>
                <a:ext cx="157572" cy="112700"/>
              </a:xfrm>
              <a:custGeom>
                <a:rect b="b" l="l" r="r" t="t"/>
                <a:pathLst>
                  <a:path extrusionOk="0" h="5184" w="7248">
                    <a:moveTo>
                      <a:pt x="132" y="1"/>
                    </a:moveTo>
                    <a:lnTo>
                      <a:pt x="0" y="177"/>
                    </a:lnTo>
                    <a:lnTo>
                      <a:pt x="7072" y="5184"/>
                    </a:lnTo>
                    <a:lnTo>
                      <a:pt x="7247" y="4964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6"/>
              <p:cNvSpPr/>
              <p:nvPr/>
            </p:nvSpPr>
            <p:spPr>
              <a:xfrm>
                <a:off x="2111895" y="3670420"/>
                <a:ext cx="122244" cy="87873"/>
              </a:xfrm>
              <a:custGeom>
                <a:rect b="b" l="l" r="r" t="t"/>
                <a:pathLst>
                  <a:path extrusionOk="0" h="4042" w="5623">
                    <a:moveTo>
                      <a:pt x="132" y="1"/>
                    </a:moveTo>
                    <a:lnTo>
                      <a:pt x="0" y="177"/>
                    </a:lnTo>
                    <a:lnTo>
                      <a:pt x="5491" y="4042"/>
                    </a:lnTo>
                    <a:lnTo>
                      <a:pt x="5622" y="3822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6"/>
              <p:cNvSpPr/>
              <p:nvPr/>
            </p:nvSpPr>
            <p:spPr>
              <a:xfrm>
                <a:off x="2118569" y="2410002"/>
                <a:ext cx="1008366" cy="1317727"/>
              </a:xfrm>
              <a:custGeom>
                <a:rect b="b" l="l" r="r" t="t"/>
                <a:pathLst>
                  <a:path extrusionOk="0" h="60613" w="46383">
                    <a:moveTo>
                      <a:pt x="39047" y="0"/>
                    </a:moveTo>
                    <a:lnTo>
                      <a:pt x="1" y="55429"/>
                    </a:lnTo>
                    <a:lnTo>
                      <a:pt x="7292" y="60612"/>
                    </a:lnTo>
                    <a:lnTo>
                      <a:pt x="46382" y="5139"/>
                    </a:lnTo>
                    <a:lnTo>
                      <a:pt x="3904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6"/>
              <p:cNvSpPr/>
              <p:nvPr/>
            </p:nvSpPr>
            <p:spPr>
              <a:xfrm>
                <a:off x="2118569" y="3567306"/>
                <a:ext cx="191964" cy="160441"/>
              </a:xfrm>
              <a:custGeom>
                <a:rect b="b" l="l" r="r" t="t"/>
                <a:pathLst>
                  <a:path extrusionOk="0" h="7380" w="8830">
                    <a:moveTo>
                      <a:pt x="1538" y="0"/>
                    </a:moveTo>
                    <a:lnTo>
                      <a:pt x="1" y="2196"/>
                    </a:lnTo>
                    <a:lnTo>
                      <a:pt x="7292" y="7379"/>
                    </a:lnTo>
                    <a:lnTo>
                      <a:pt x="8829" y="5183"/>
                    </a:lnTo>
                    <a:lnTo>
                      <a:pt x="1538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6"/>
              <p:cNvSpPr/>
              <p:nvPr/>
            </p:nvSpPr>
            <p:spPr>
              <a:xfrm>
                <a:off x="2945485" y="2440547"/>
                <a:ext cx="161398" cy="115570"/>
              </a:xfrm>
              <a:custGeom>
                <a:rect b="b" l="l" r="r" t="t"/>
                <a:pathLst>
                  <a:path extrusionOk="0" h="5316" w="7424">
                    <a:moveTo>
                      <a:pt x="133" y="1"/>
                    </a:moveTo>
                    <a:lnTo>
                      <a:pt x="1" y="177"/>
                    </a:lnTo>
                    <a:lnTo>
                      <a:pt x="7292" y="5315"/>
                    </a:lnTo>
                    <a:lnTo>
                      <a:pt x="7424" y="5140"/>
                    </a:lnTo>
                    <a:lnTo>
                      <a:pt x="133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6"/>
              <p:cNvSpPr/>
              <p:nvPr/>
            </p:nvSpPr>
            <p:spPr>
              <a:xfrm>
                <a:off x="2389758" y="2726889"/>
                <a:ext cx="483172" cy="629547"/>
              </a:xfrm>
              <a:custGeom>
                <a:rect b="b" l="l" r="r" t="t"/>
                <a:pathLst>
                  <a:path extrusionOk="0" h="28958" w="22225">
                    <a:moveTo>
                      <a:pt x="21122" y="0"/>
                    </a:moveTo>
                    <a:cubicBezTo>
                      <a:pt x="19795" y="0"/>
                      <a:pt x="14736" y="5726"/>
                      <a:pt x="9400" y="13271"/>
                    </a:cubicBezTo>
                    <a:cubicBezTo>
                      <a:pt x="3778" y="21221"/>
                      <a:pt x="1" y="28248"/>
                      <a:pt x="967" y="28907"/>
                    </a:cubicBezTo>
                    <a:cubicBezTo>
                      <a:pt x="1016" y="28941"/>
                      <a:pt x="1077" y="28957"/>
                      <a:pt x="1149" y="28957"/>
                    </a:cubicBezTo>
                    <a:cubicBezTo>
                      <a:pt x="2478" y="28957"/>
                      <a:pt x="7536" y="23271"/>
                      <a:pt x="12870" y="15686"/>
                    </a:cubicBezTo>
                    <a:cubicBezTo>
                      <a:pt x="18448" y="7737"/>
                      <a:pt x="22225" y="709"/>
                      <a:pt x="21303" y="50"/>
                    </a:cubicBezTo>
                    <a:cubicBezTo>
                      <a:pt x="21253" y="17"/>
                      <a:pt x="21193" y="0"/>
                      <a:pt x="2112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6"/>
              <p:cNvSpPr/>
              <p:nvPr/>
            </p:nvSpPr>
            <p:spPr>
              <a:xfrm>
                <a:off x="2172051" y="3339097"/>
                <a:ext cx="1661480" cy="794575"/>
              </a:xfrm>
              <a:custGeom>
                <a:rect b="b" l="l" r="r" t="t"/>
                <a:pathLst>
                  <a:path extrusionOk="0" h="36549" w="76425">
                    <a:moveTo>
                      <a:pt x="73042" y="0"/>
                    </a:moveTo>
                    <a:lnTo>
                      <a:pt x="2504" y="27627"/>
                    </a:lnTo>
                    <a:cubicBezTo>
                      <a:pt x="835" y="28286"/>
                      <a:pt x="0" y="30218"/>
                      <a:pt x="659" y="31931"/>
                    </a:cubicBezTo>
                    <a:lnTo>
                      <a:pt x="1626" y="34435"/>
                    </a:lnTo>
                    <a:cubicBezTo>
                      <a:pt x="2132" y="35751"/>
                      <a:pt x="3390" y="36548"/>
                      <a:pt x="4723" y="36548"/>
                    </a:cubicBezTo>
                    <a:cubicBezTo>
                      <a:pt x="5125" y="36548"/>
                      <a:pt x="5533" y="36476"/>
                      <a:pt x="5930" y="36323"/>
                    </a:cubicBezTo>
                    <a:lnTo>
                      <a:pt x="76424" y="8653"/>
                    </a:lnTo>
                    <a:lnTo>
                      <a:pt x="7304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6"/>
              <p:cNvSpPr/>
              <p:nvPr/>
            </p:nvSpPr>
            <p:spPr>
              <a:xfrm>
                <a:off x="3757139" y="3340054"/>
                <a:ext cx="235857" cy="188116"/>
              </a:xfrm>
              <a:custGeom>
                <a:rect b="b" l="l" r="r" t="t"/>
                <a:pathLst>
                  <a:path extrusionOk="0" h="8653" w="10849">
                    <a:moveTo>
                      <a:pt x="0" y="0"/>
                    </a:moveTo>
                    <a:lnTo>
                      <a:pt x="3382" y="8653"/>
                    </a:lnTo>
                    <a:lnTo>
                      <a:pt x="10849" y="7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6"/>
              <p:cNvSpPr/>
              <p:nvPr/>
            </p:nvSpPr>
            <p:spPr>
              <a:xfrm>
                <a:off x="2257034" y="3924434"/>
                <a:ext cx="81177" cy="194812"/>
              </a:xfrm>
              <a:custGeom>
                <a:rect b="b" l="l" r="r" t="t"/>
                <a:pathLst>
                  <a:path extrusionOk="0" h="8961" w="3734">
                    <a:moveTo>
                      <a:pt x="264" y="0"/>
                    </a:moveTo>
                    <a:lnTo>
                      <a:pt x="0" y="88"/>
                    </a:lnTo>
                    <a:lnTo>
                      <a:pt x="3514" y="8960"/>
                    </a:lnTo>
                    <a:lnTo>
                      <a:pt x="3734" y="8872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6"/>
              <p:cNvSpPr/>
              <p:nvPr/>
            </p:nvSpPr>
            <p:spPr>
              <a:xfrm>
                <a:off x="3812512" y="3338141"/>
                <a:ext cx="61133" cy="143245"/>
              </a:xfrm>
              <a:custGeom>
                <a:rect b="b" l="l" r="r" t="t"/>
                <a:pathLst>
                  <a:path extrusionOk="0" h="6589" w="2812">
                    <a:moveTo>
                      <a:pt x="264" y="0"/>
                    </a:moveTo>
                    <a:lnTo>
                      <a:pt x="1" y="88"/>
                    </a:lnTo>
                    <a:lnTo>
                      <a:pt x="2548" y="6588"/>
                    </a:lnTo>
                    <a:lnTo>
                      <a:pt x="2812" y="6501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6"/>
              <p:cNvSpPr/>
              <p:nvPr/>
            </p:nvSpPr>
            <p:spPr>
              <a:xfrm>
                <a:off x="2327690" y="3338141"/>
                <a:ext cx="1505843" cy="750530"/>
              </a:xfrm>
              <a:custGeom>
                <a:rect b="b" l="l" r="r" t="t"/>
                <a:pathLst>
                  <a:path extrusionOk="0" h="34523" w="69266">
                    <a:moveTo>
                      <a:pt x="65883" y="0"/>
                    </a:moveTo>
                    <a:lnTo>
                      <a:pt x="1" y="25870"/>
                    </a:lnTo>
                    <a:lnTo>
                      <a:pt x="3427" y="34523"/>
                    </a:lnTo>
                    <a:lnTo>
                      <a:pt x="69265" y="8697"/>
                    </a:lnTo>
                    <a:lnTo>
                      <a:pt x="658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6"/>
              <p:cNvSpPr/>
              <p:nvPr/>
            </p:nvSpPr>
            <p:spPr>
              <a:xfrm>
                <a:off x="2327690" y="3869040"/>
                <a:ext cx="152810" cy="219639"/>
              </a:xfrm>
              <a:custGeom>
                <a:rect b="b" l="l" r="r" t="t"/>
                <a:pathLst>
                  <a:path extrusionOk="0" h="10103" w="7029">
                    <a:moveTo>
                      <a:pt x="3646" y="1"/>
                    </a:moveTo>
                    <a:lnTo>
                      <a:pt x="1" y="1450"/>
                    </a:lnTo>
                    <a:lnTo>
                      <a:pt x="3427" y="10103"/>
                    </a:lnTo>
                    <a:lnTo>
                      <a:pt x="7028" y="8697"/>
                    </a:lnTo>
                    <a:lnTo>
                      <a:pt x="3646" y="1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6"/>
              <p:cNvSpPr/>
              <p:nvPr/>
            </p:nvSpPr>
            <p:spPr>
              <a:xfrm>
                <a:off x="2362061" y="3883367"/>
                <a:ext cx="79286" cy="190029"/>
              </a:xfrm>
              <a:custGeom>
                <a:rect b="b" l="l" r="r" t="t"/>
                <a:pathLst>
                  <a:path extrusionOk="0" h="8741" w="3647">
                    <a:moveTo>
                      <a:pt x="220" y="0"/>
                    </a:moveTo>
                    <a:lnTo>
                      <a:pt x="1" y="88"/>
                    </a:lnTo>
                    <a:lnTo>
                      <a:pt x="3383" y="8741"/>
                    </a:lnTo>
                    <a:lnTo>
                      <a:pt x="3646" y="8653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6"/>
              <p:cNvSpPr/>
              <p:nvPr/>
            </p:nvSpPr>
            <p:spPr>
              <a:xfrm>
                <a:off x="2675274" y="3579567"/>
                <a:ext cx="763900" cy="305795"/>
              </a:xfrm>
              <a:custGeom>
                <a:rect b="b" l="l" r="r" t="t"/>
                <a:pathLst>
                  <a:path extrusionOk="0" h="14066" w="35138">
                    <a:moveTo>
                      <a:pt x="33701" y="0"/>
                    </a:moveTo>
                    <a:cubicBezTo>
                      <a:pt x="31214" y="0"/>
                      <a:pt x="24461" y="1933"/>
                      <a:pt x="16778" y="4971"/>
                    </a:cubicBezTo>
                    <a:cubicBezTo>
                      <a:pt x="7335" y="8660"/>
                      <a:pt x="0" y="12613"/>
                      <a:pt x="439" y="13755"/>
                    </a:cubicBezTo>
                    <a:cubicBezTo>
                      <a:pt x="528" y="13965"/>
                      <a:pt x="873" y="14065"/>
                      <a:pt x="1435" y="14065"/>
                    </a:cubicBezTo>
                    <a:cubicBezTo>
                      <a:pt x="3922" y="14065"/>
                      <a:pt x="10666" y="12108"/>
                      <a:pt x="18403" y="9099"/>
                    </a:cubicBezTo>
                    <a:cubicBezTo>
                      <a:pt x="27846" y="5366"/>
                      <a:pt x="35137" y="1413"/>
                      <a:pt x="34698" y="315"/>
                    </a:cubicBezTo>
                    <a:cubicBezTo>
                      <a:pt x="34616" y="102"/>
                      <a:pt x="34270" y="0"/>
                      <a:pt x="337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6" name="Google Shape;1606;p6"/>
            <p:cNvGrpSpPr/>
            <p:nvPr/>
          </p:nvGrpSpPr>
          <p:grpSpPr>
            <a:xfrm rot="-8461934">
              <a:off x="7148109" y="1612957"/>
              <a:ext cx="1122322" cy="1843118"/>
              <a:chOff x="5622961" y="694102"/>
              <a:chExt cx="1446627" cy="2375704"/>
            </a:xfrm>
          </p:grpSpPr>
          <p:sp>
            <p:nvSpPr>
              <p:cNvPr id="1607" name="Google Shape;1607;p6"/>
              <p:cNvSpPr/>
              <p:nvPr/>
            </p:nvSpPr>
            <p:spPr>
              <a:xfrm>
                <a:off x="5925652" y="1356378"/>
                <a:ext cx="105178" cy="89264"/>
              </a:xfrm>
              <a:custGeom>
                <a:rect b="b" l="l" r="r" t="t"/>
                <a:pathLst>
                  <a:path extrusionOk="0" h="4106" w="4838">
                    <a:moveTo>
                      <a:pt x="2701" y="0"/>
                    </a:moveTo>
                    <a:cubicBezTo>
                      <a:pt x="2244" y="0"/>
                      <a:pt x="1773" y="155"/>
                      <a:pt x="1362" y="502"/>
                    </a:cubicBezTo>
                    <a:cubicBezTo>
                      <a:pt x="0" y="1732"/>
                      <a:pt x="791" y="3972"/>
                      <a:pt x="2592" y="4104"/>
                    </a:cubicBezTo>
                    <a:cubicBezTo>
                      <a:pt x="2621" y="4105"/>
                      <a:pt x="2649" y="4105"/>
                      <a:pt x="2678" y="4105"/>
                    </a:cubicBezTo>
                    <a:cubicBezTo>
                      <a:pt x="3782" y="4105"/>
                      <a:pt x="4701" y="3285"/>
                      <a:pt x="4744" y="2215"/>
                    </a:cubicBezTo>
                    <a:cubicBezTo>
                      <a:pt x="4837" y="910"/>
                      <a:pt x="3809" y="0"/>
                      <a:pt x="270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6"/>
              <p:cNvSpPr/>
              <p:nvPr/>
            </p:nvSpPr>
            <p:spPr>
              <a:xfrm>
                <a:off x="5994395" y="1206869"/>
                <a:ext cx="44893" cy="215813"/>
              </a:xfrm>
              <a:custGeom>
                <a:rect b="b" l="l" r="r" t="t"/>
                <a:pathLst>
                  <a:path extrusionOk="0" h="9927" w="2065">
                    <a:moveTo>
                      <a:pt x="1406" y="0"/>
                    </a:moveTo>
                    <a:cubicBezTo>
                      <a:pt x="1055" y="0"/>
                      <a:pt x="747" y="264"/>
                      <a:pt x="703" y="615"/>
                    </a:cubicBezTo>
                    <a:lnTo>
                      <a:pt x="45" y="9224"/>
                    </a:lnTo>
                    <a:cubicBezTo>
                      <a:pt x="1" y="9575"/>
                      <a:pt x="264" y="9883"/>
                      <a:pt x="660" y="9926"/>
                    </a:cubicBezTo>
                    <a:cubicBezTo>
                      <a:pt x="1011" y="9926"/>
                      <a:pt x="1318" y="9663"/>
                      <a:pt x="1362" y="9312"/>
                    </a:cubicBezTo>
                    <a:lnTo>
                      <a:pt x="2021" y="703"/>
                    </a:lnTo>
                    <a:cubicBezTo>
                      <a:pt x="2065" y="352"/>
                      <a:pt x="1758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6"/>
              <p:cNvSpPr/>
              <p:nvPr/>
            </p:nvSpPr>
            <p:spPr>
              <a:xfrm>
                <a:off x="5956197" y="1203913"/>
                <a:ext cx="43958" cy="215900"/>
              </a:xfrm>
              <a:custGeom>
                <a:rect b="b" l="l" r="r" t="t"/>
                <a:pathLst>
                  <a:path extrusionOk="0" h="9931" w="2022">
                    <a:moveTo>
                      <a:pt x="1331" y="0"/>
                    </a:moveTo>
                    <a:cubicBezTo>
                      <a:pt x="973" y="0"/>
                      <a:pt x="701" y="291"/>
                      <a:pt x="660" y="619"/>
                    </a:cubicBezTo>
                    <a:lnTo>
                      <a:pt x="1" y="9184"/>
                    </a:lnTo>
                    <a:cubicBezTo>
                      <a:pt x="1" y="9579"/>
                      <a:pt x="264" y="9887"/>
                      <a:pt x="616" y="9931"/>
                    </a:cubicBezTo>
                    <a:cubicBezTo>
                      <a:pt x="1011" y="9931"/>
                      <a:pt x="1318" y="9667"/>
                      <a:pt x="1362" y="9316"/>
                    </a:cubicBezTo>
                    <a:lnTo>
                      <a:pt x="1977" y="707"/>
                    </a:lnTo>
                    <a:cubicBezTo>
                      <a:pt x="2021" y="356"/>
                      <a:pt x="1758" y="48"/>
                      <a:pt x="1406" y="4"/>
                    </a:cubicBezTo>
                    <a:cubicBezTo>
                      <a:pt x="1381" y="2"/>
                      <a:pt x="1356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6"/>
              <p:cNvSpPr/>
              <p:nvPr/>
            </p:nvSpPr>
            <p:spPr>
              <a:xfrm>
                <a:off x="5622961" y="694102"/>
                <a:ext cx="1446623" cy="2375704"/>
              </a:xfrm>
              <a:custGeom>
                <a:rect b="b" l="l" r="r" t="t"/>
                <a:pathLst>
                  <a:path extrusionOk="0" h="109278" w="66542">
                    <a:moveTo>
                      <a:pt x="14626" y="0"/>
                    </a:moveTo>
                    <a:lnTo>
                      <a:pt x="0" y="7423"/>
                    </a:lnTo>
                    <a:lnTo>
                      <a:pt x="51959" y="109277"/>
                    </a:lnTo>
                    <a:lnTo>
                      <a:pt x="66541" y="101811"/>
                    </a:lnTo>
                    <a:lnTo>
                      <a:pt x="1462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6"/>
              <p:cNvSpPr/>
              <p:nvPr/>
            </p:nvSpPr>
            <p:spPr>
              <a:xfrm>
                <a:off x="5902737" y="694102"/>
                <a:ext cx="1166851" cy="2233415"/>
              </a:xfrm>
              <a:custGeom>
                <a:rect b="b" l="l" r="r" t="t"/>
                <a:pathLst>
                  <a:path extrusionOk="0" h="102733" w="53673">
                    <a:moveTo>
                      <a:pt x="1757" y="0"/>
                    </a:moveTo>
                    <a:lnTo>
                      <a:pt x="0" y="879"/>
                    </a:lnTo>
                    <a:lnTo>
                      <a:pt x="51916" y="102733"/>
                    </a:lnTo>
                    <a:lnTo>
                      <a:pt x="53672" y="101854"/>
                    </a:lnTo>
                    <a:lnTo>
                      <a:pt x="175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6"/>
              <p:cNvSpPr/>
              <p:nvPr/>
            </p:nvSpPr>
            <p:spPr>
              <a:xfrm>
                <a:off x="5917999" y="753300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177" y="1582"/>
                    </a:lnTo>
                    <a:lnTo>
                      <a:pt x="2461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6"/>
              <p:cNvSpPr/>
              <p:nvPr/>
            </p:nvSpPr>
            <p:spPr>
              <a:xfrm>
                <a:off x="5899868" y="828740"/>
                <a:ext cx="109830" cy="63046"/>
              </a:xfrm>
              <a:custGeom>
                <a:rect b="b" l="l" r="r" t="t"/>
                <a:pathLst>
                  <a:path extrusionOk="0" h="2900" w="5052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6"/>
              <p:cNvSpPr/>
              <p:nvPr/>
            </p:nvSpPr>
            <p:spPr>
              <a:xfrm>
                <a:off x="5990568" y="897482"/>
                <a:ext cx="54459" cy="33436"/>
              </a:xfrm>
              <a:custGeom>
                <a:rect b="b" l="l" r="r" t="t"/>
                <a:pathLst>
                  <a:path extrusionOk="0" h="1538" w="2505">
                    <a:moveTo>
                      <a:pt x="2285" y="1"/>
                    </a:moveTo>
                    <a:lnTo>
                      <a:pt x="1" y="1143"/>
                    </a:lnTo>
                    <a:lnTo>
                      <a:pt x="221" y="1538"/>
                    </a:lnTo>
                    <a:lnTo>
                      <a:pt x="2505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6"/>
              <p:cNvSpPr/>
              <p:nvPr/>
            </p:nvSpPr>
            <p:spPr>
              <a:xfrm>
                <a:off x="5972437" y="972921"/>
                <a:ext cx="110787" cy="63046"/>
              </a:xfrm>
              <a:custGeom>
                <a:rect b="b" l="l" r="r" t="t"/>
                <a:pathLst>
                  <a:path extrusionOk="0" h="2900" w="5096">
                    <a:moveTo>
                      <a:pt x="4920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9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6"/>
              <p:cNvSpPr/>
              <p:nvPr/>
            </p:nvSpPr>
            <p:spPr>
              <a:xfrm>
                <a:off x="6064094" y="1040708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1"/>
                    </a:moveTo>
                    <a:lnTo>
                      <a:pt x="1" y="1187"/>
                    </a:lnTo>
                    <a:lnTo>
                      <a:pt x="221" y="1582"/>
                    </a:lnTo>
                    <a:lnTo>
                      <a:pt x="2461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6"/>
              <p:cNvSpPr/>
              <p:nvPr/>
            </p:nvSpPr>
            <p:spPr>
              <a:xfrm>
                <a:off x="6045963" y="1116147"/>
                <a:ext cx="110787" cy="63046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440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6"/>
              <p:cNvSpPr/>
              <p:nvPr/>
            </p:nvSpPr>
            <p:spPr>
              <a:xfrm>
                <a:off x="6137620" y="1183955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177" y="1581"/>
                    </a:lnTo>
                    <a:lnTo>
                      <a:pt x="2461" y="439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6"/>
              <p:cNvSpPr/>
              <p:nvPr/>
            </p:nvSpPr>
            <p:spPr>
              <a:xfrm>
                <a:off x="6119489" y="1260329"/>
                <a:ext cx="110787" cy="63046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900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6"/>
              <p:cNvSpPr/>
              <p:nvPr/>
            </p:nvSpPr>
            <p:spPr>
              <a:xfrm>
                <a:off x="6210189" y="1328137"/>
                <a:ext cx="54459" cy="33436"/>
              </a:xfrm>
              <a:custGeom>
                <a:rect b="b" l="l" r="r" t="t"/>
                <a:pathLst>
                  <a:path extrusionOk="0" h="1538" w="2505">
                    <a:moveTo>
                      <a:pt x="2285" y="0"/>
                    </a:moveTo>
                    <a:lnTo>
                      <a:pt x="1" y="1142"/>
                    </a:lnTo>
                    <a:lnTo>
                      <a:pt x="221" y="1537"/>
                    </a:lnTo>
                    <a:lnTo>
                      <a:pt x="2505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6"/>
              <p:cNvSpPr/>
              <p:nvPr/>
            </p:nvSpPr>
            <p:spPr>
              <a:xfrm>
                <a:off x="6192058" y="1403576"/>
                <a:ext cx="110787" cy="63024"/>
              </a:xfrm>
              <a:custGeom>
                <a:rect b="b" l="l" r="r" t="t"/>
                <a:pathLst>
                  <a:path extrusionOk="0" h="2899" w="5096">
                    <a:moveTo>
                      <a:pt x="4920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5"/>
                    </a:lnTo>
                    <a:lnTo>
                      <a:pt x="49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6"/>
              <p:cNvSpPr/>
              <p:nvPr/>
            </p:nvSpPr>
            <p:spPr>
              <a:xfrm>
                <a:off x="6283715" y="1471362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221" y="1582"/>
                    </a:lnTo>
                    <a:lnTo>
                      <a:pt x="2461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6"/>
              <p:cNvSpPr/>
              <p:nvPr/>
            </p:nvSpPr>
            <p:spPr>
              <a:xfrm>
                <a:off x="6265584" y="1547758"/>
                <a:ext cx="110787" cy="62089"/>
              </a:xfrm>
              <a:custGeom>
                <a:rect b="b" l="l" r="r" t="t"/>
                <a:pathLst>
                  <a:path extrusionOk="0" h="2856" w="5096">
                    <a:moveTo>
                      <a:pt x="4876" y="0"/>
                    </a:moveTo>
                    <a:lnTo>
                      <a:pt x="0" y="2460"/>
                    </a:lnTo>
                    <a:lnTo>
                      <a:pt x="220" y="2855"/>
                    </a:lnTo>
                    <a:lnTo>
                      <a:pt x="5095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6"/>
              <p:cNvSpPr/>
              <p:nvPr/>
            </p:nvSpPr>
            <p:spPr>
              <a:xfrm>
                <a:off x="6357241" y="1615544"/>
                <a:ext cx="53502" cy="33436"/>
              </a:xfrm>
              <a:custGeom>
                <a:rect b="b" l="l" r="r" t="t"/>
                <a:pathLst>
                  <a:path extrusionOk="0" h="1538" w="2461">
                    <a:moveTo>
                      <a:pt x="2241" y="1"/>
                    </a:moveTo>
                    <a:lnTo>
                      <a:pt x="1" y="1143"/>
                    </a:lnTo>
                    <a:lnTo>
                      <a:pt x="177" y="1538"/>
                    </a:lnTo>
                    <a:lnTo>
                      <a:pt x="2461" y="396"/>
                    </a:lnTo>
                    <a:lnTo>
                      <a:pt x="22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6"/>
              <p:cNvSpPr/>
              <p:nvPr/>
            </p:nvSpPr>
            <p:spPr>
              <a:xfrm>
                <a:off x="6339110" y="1690983"/>
                <a:ext cx="109830" cy="63046"/>
              </a:xfrm>
              <a:custGeom>
                <a:rect b="b" l="l" r="r" t="t"/>
                <a:pathLst>
                  <a:path extrusionOk="0" h="2900" w="5052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6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6"/>
              <p:cNvSpPr/>
              <p:nvPr/>
            </p:nvSpPr>
            <p:spPr>
              <a:xfrm>
                <a:off x="6429810" y="1758770"/>
                <a:ext cx="54459" cy="33458"/>
              </a:xfrm>
              <a:custGeom>
                <a:rect b="b" l="l" r="r" t="t"/>
                <a:pathLst>
                  <a:path extrusionOk="0" h="1539" w="2505">
                    <a:moveTo>
                      <a:pt x="2285" y="1"/>
                    </a:moveTo>
                    <a:lnTo>
                      <a:pt x="1" y="1143"/>
                    </a:lnTo>
                    <a:lnTo>
                      <a:pt x="221" y="1538"/>
                    </a:lnTo>
                    <a:lnTo>
                      <a:pt x="2504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6"/>
              <p:cNvSpPr/>
              <p:nvPr/>
            </p:nvSpPr>
            <p:spPr>
              <a:xfrm>
                <a:off x="6411679" y="1834209"/>
                <a:ext cx="110787" cy="63046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6"/>
              <p:cNvSpPr/>
              <p:nvPr/>
            </p:nvSpPr>
            <p:spPr>
              <a:xfrm>
                <a:off x="6503336" y="1902017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221" y="1581"/>
                    </a:lnTo>
                    <a:lnTo>
                      <a:pt x="2461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6"/>
              <p:cNvSpPr/>
              <p:nvPr/>
            </p:nvSpPr>
            <p:spPr>
              <a:xfrm>
                <a:off x="6485205" y="1978391"/>
                <a:ext cx="110787" cy="62089"/>
              </a:xfrm>
              <a:custGeom>
                <a:rect b="b" l="l" r="r" t="t"/>
                <a:pathLst>
                  <a:path extrusionOk="0" h="2856" w="5096">
                    <a:moveTo>
                      <a:pt x="4876" y="1"/>
                    </a:moveTo>
                    <a:lnTo>
                      <a:pt x="0" y="2460"/>
                    </a:lnTo>
                    <a:lnTo>
                      <a:pt x="220" y="2856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6"/>
              <p:cNvSpPr/>
              <p:nvPr/>
            </p:nvSpPr>
            <p:spPr>
              <a:xfrm>
                <a:off x="6576862" y="2046199"/>
                <a:ext cx="53502" cy="33436"/>
              </a:xfrm>
              <a:custGeom>
                <a:rect b="b" l="l" r="r" t="t"/>
                <a:pathLst>
                  <a:path extrusionOk="0" h="1538" w="2461">
                    <a:moveTo>
                      <a:pt x="2241" y="0"/>
                    </a:moveTo>
                    <a:lnTo>
                      <a:pt x="1" y="1142"/>
                    </a:lnTo>
                    <a:lnTo>
                      <a:pt x="177" y="1538"/>
                    </a:lnTo>
                    <a:lnTo>
                      <a:pt x="2460" y="396"/>
                    </a:lnTo>
                    <a:lnTo>
                      <a:pt x="22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6"/>
              <p:cNvSpPr/>
              <p:nvPr/>
            </p:nvSpPr>
            <p:spPr>
              <a:xfrm>
                <a:off x="6558731" y="2121638"/>
                <a:ext cx="109830" cy="63024"/>
              </a:xfrm>
              <a:custGeom>
                <a:rect b="b" l="l" r="r" t="t"/>
                <a:pathLst>
                  <a:path extrusionOk="0" h="2899" w="5052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6"/>
              <p:cNvSpPr/>
              <p:nvPr/>
            </p:nvSpPr>
            <p:spPr>
              <a:xfrm>
                <a:off x="6649431" y="2189424"/>
                <a:ext cx="54459" cy="33436"/>
              </a:xfrm>
              <a:custGeom>
                <a:rect b="b" l="l" r="r" t="t"/>
                <a:pathLst>
                  <a:path extrusionOk="0" h="1538" w="2505">
                    <a:moveTo>
                      <a:pt x="2285" y="0"/>
                    </a:moveTo>
                    <a:lnTo>
                      <a:pt x="1" y="1142"/>
                    </a:lnTo>
                    <a:lnTo>
                      <a:pt x="221" y="1538"/>
                    </a:lnTo>
                    <a:lnTo>
                      <a:pt x="2504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6"/>
              <p:cNvSpPr/>
              <p:nvPr/>
            </p:nvSpPr>
            <p:spPr>
              <a:xfrm>
                <a:off x="6631300" y="2264863"/>
                <a:ext cx="110787" cy="63046"/>
              </a:xfrm>
              <a:custGeom>
                <a:rect b="b" l="l" r="r" t="t"/>
                <a:pathLst>
                  <a:path extrusionOk="0" h="2900" w="5096">
                    <a:moveTo>
                      <a:pt x="4876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6"/>
              <p:cNvSpPr/>
              <p:nvPr/>
            </p:nvSpPr>
            <p:spPr>
              <a:xfrm>
                <a:off x="6722957" y="2332650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1"/>
                    </a:moveTo>
                    <a:lnTo>
                      <a:pt x="1" y="1187"/>
                    </a:lnTo>
                    <a:lnTo>
                      <a:pt x="177" y="1582"/>
                    </a:lnTo>
                    <a:lnTo>
                      <a:pt x="2460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6"/>
              <p:cNvSpPr/>
              <p:nvPr/>
            </p:nvSpPr>
            <p:spPr>
              <a:xfrm>
                <a:off x="6704826" y="2408089"/>
                <a:ext cx="110787" cy="63046"/>
              </a:xfrm>
              <a:custGeom>
                <a:rect b="b" l="l" r="r" t="t"/>
                <a:pathLst>
                  <a:path extrusionOk="0" h="2900" w="5096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6"/>
              <p:cNvSpPr/>
              <p:nvPr/>
            </p:nvSpPr>
            <p:spPr>
              <a:xfrm>
                <a:off x="6796483" y="2476832"/>
                <a:ext cx="53502" cy="33458"/>
              </a:xfrm>
              <a:custGeom>
                <a:rect b="b" l="l" r="r" t="t"/>
                <a:pathLst>
                  <a:path extrusionOk="0" h="1539" w="2461">
                    <a:moveTo>
                      <a:pt x="2241" y="1"/>
                    </a:moveTo>
                    <a:lnTo>
                      <a:pt x="1" y="1143"/>
                    </a:lnTo>
                    <a:lnTo>
                      <a:pt x="177" y="1538"/>
                    </a:lnTo>
                    <a:lnTo>
                      <a:pt x="2460" y="396"/>
                    </a:lnTo>
                    <a:lnTo>
                      <a:pt x="22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6"/>
              <p:cNvSpPr/>
              <p:nvPr/>
            </p:nvSpPr>
            <p:spPr>
              <a:xfrm>
                <a:off x="6778352" y="2552271"/>
                <a:ext cx="109830" cy="63046"/>
              </a:xfrm>
              <a:custGeom>
                <a:rect b="b" l="l" r="r" t="t"/>
                <a:pathLst>
                  <a:path extrusionOk="0" h="2900" w="5052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900"/>
                    </a:lnTo>
                    <a:lnTo>
                      <a:pt x="5051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6"/>
              <p:cNvSpPr/>
              <p:nvPr/>
            </p:nvSpPr>
            <p:spPr>
              <a:xfrm>
                <a:off x="6869052" y="2620079"/>
                <a:ext cx="54459" cy="33436"/>
              </a:xfrm>
              <a:custGeom>
                <a:rect b="b" l="l" r="r" t="t"/>
                <a:pathLst>
                  <a:path extrusionOk="0" h="1538" w="2505">
                    <a:moveTo>
                      <a:pt x="2285" y="0"/>
                    </a:moveTo>
                    <a:lnTo>
                      <a:pt x="1" y="1142"/>
                    </a:lnTo>
                    <a:lnTo>
                      <a:pt x="220" y="1537"/>
                    </a:lnTo>
                    <a:lnTo>
                      <a:pt x="2504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6"/>
              <p:cNvSpPr/>
              <p:nvPr/>
            </p:nvSpPr>
            <p:spPr>
              <a:xfrm>
                <a:off x="6850921" y="2696453"/>
                <a:ext cx="110787" cy="62089"/>
              </a:xfrm>
              <a:custGeom>
                <a:rect b="b" l="l" r="r" t="t"/>
                <a:pathLst>
                  <a:path extrusionOk="0" h="2856" w="5096">
                    <a:moveTo>
                      <a:pt x="4876" y="1"/>
                    </a:moveTo>
                    <a:lnTo>
                      <a:pt x="0" y="2460"/>
                    </a:lnTo>
                    <a:lnTo>
                      <a:pt x="220" y="2856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6"/>
              <p:cNvSpPr/>
              <p:nvPr/>
            </p:nvSpPr>
            <p:spPr>
              <a:xfrm>
                <a:off x="6942578" y="2763304"/>
                <a:ext cx="53502" cy="34393"/>
              </a:xfrm>
              <a:custGeom>
                <a:rect b="b" l="l" r="r" t="t"/>
                <a:pathLst>
                  <a:path extrusionOk="0" h="1582" w="2461">
                    <a:moveTo>
                      <a:pt x="2285" y="0"/>
                    </a:moveTo>
                    <a:lnTo>
                      <a:pt x="1" y="1186"/>
                    </a:lnTo>
                    <a:lnTo>
                      <a:pt x="220" y="1582"/>
                    </a:lnTo>
                    <a:lnTo>
                      <a:pt x="2460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6"/>
              <p:cNvSpPr/>
              <p:nvPr/>
            </p:nvSpPr>
            <p:spPr>
              <a:xfrm>
                <a:off x="6924447" y="2839700"/>
                <a:ext cx="110787" cy="63024"/>
              </a:xfrm>
              <a:custGeom>
                <a:rect b="b" l="l" r="r" t="t"/>
                <a:pathLst>
                  <a:path extrusionOk="0" h="2899" w="5096">
                    <a:moveTo>
                      <a:pt x="4876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6"/>
              <p:cNvSpPr/>
              <p:nvPr/>
            </p:nvSpPr>
            <p:spPr>
              <a:xfrm>
                <a:off x="5690747" y="835631"/>
                <a:ext cx="141332" cy="135005"/>
              </a:xfrm>
              <a:custGeom>
                <a:rect b="b" l="l" r="r" t="t"/>
                <a:pathLst>
                  <a:path extrusionOk="0" h="6210" w="6501">
                    <a:moveTo>
                      <a:pt x="3833" y="0"/>
                    </a:moveTo>
                    <a:cubicBezTo>
                      <a:pt x="3321" y="0"/>
                      <a:pt x="2460" y="1572"/>
                      <a:pt x="2460" y="1572"/>
                    </a:cubicBezTo>
                    <a:cubicBezTo>
                      <a:pt x="2460" y="1572"/>
                      <a:pt x="1307" y="1099"/>
                      <a:pt x="675" y="1099"/>
                    </a:cubicBezTo>
                    <a:cubicBezTo>
                      <a:pt x="536" y="1099"/>
                      <a:pt x="423" y="1121"/>
                      <a:pt x="352" y="1177"/>
                    </a:cubicBezTo>
                    <a:cubicBezTo>
                      <a:pt x="1" y="1484"/>
                      <a:pt x="1362" y="3065"/>
                      <a:pt x="1362" y="3065"/>
                    </a:cubicBezTo>
                    <a:cubicBezTo>
                      <a:pt x="1362" y="3065"/>
                      <a:pt x="45" y="4778"/>
                      <a:pt x="352" y="4954"/>
                    </a:cubicBezTo>
                    <a:cubicBezTo>
                      <a:pt x="394" y="4989"/>
                      <a:pt x="478" y="5004"/>
                      <a:pt x="589" y="5004"/>
                    </a:cubicBezTo>
                    <a:cubicBezTo>
                      <a:pt x="1163" y="5004"/>
                      <a:pt x="2460" y="4602"/>
                      <a:pt x="2460" y="4602"/>
                    </a:cubicBezTo>
                    <a:cubicBezTo>
                      <a:pt x="2460" y="4602"/>
                      <a:pt x="3570" y="6209"/>
                      <a:pt x="3861" y="6209"/>
                    </a:cubicBezTo>
                    <a:cubicBezTo>
                      <a:pt x="3881" y="6209"/>
                      <a:pt x="3898" y="6201"/>
                      <a:pt x="3910" y="6184"/>
                    </a:cubicBezTo>
                    <a:cubicBezTo>
                      <a:pt x="4085" y="5481"/>
                      <a:pt x="4217" y="4778"/>
                      <a:pt x="4261" y="4031"/>
                    </a:cubicBezTo>
                    <a:cubicBezTo>
                      <a:pt x="4261" y="4031"/>
                      <a:pt x="6501" y="3548"/>
                      <a:pt x="6194" y="3109"/>
                    </a:cubicBezTo>
                    <a:cubicBezTo>
                      <a:pt x="5842" y="2714"/>
                      <a:pt x="4261" y="2143"/>
                      <a:pt x="4261" y="2143"/>
                    </a:cubicBezTo>
                    <a:cubicBezTo>
                      <a:pt x="4261" y="2143"/>
                      <a:pt x="4437" y="342"/>
                      <a:pt x="3954" y="35"/>
                    </a:cubicBezTo>
                    <a:cubicBezTo>
                      <a:pt x="3916" y="11"/>
                      <a:pt x="3876" y="0"/>
                      <a:pt x="38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6"/>
              <p:cNvSpPr/>
              <p:nvPr/>
            </p:nvSpPr>
            <p:spPr>
              <a:xfrm>
                <a:off x="5879823" y="945203"/>
                <a:ext cx="135592" cy="131875"/>
              </a:xfrm>
              <a:custGeom>
                <a:rect b="b" l="l" r="r" t="t"/>
                <a:pathLst>
                  <a:path extrusionOk="0" h="6066" w="6237">
                    <a:moveTo>
                      <a:pt x="2708" y="1"/>
                    </a:moveTo>
                    <a:cubicBezTo>
                      <a:pt x="2237" y="1"/>
                      <a:pt x="2108" y="2066"/>
                      <a:pt x="2108" y="2066"/>
                    </a:cubicBezTo>
                    <a:cubicBezTo>
                      <a:pt x="2108" y="2066"/>
                      <a:pt x="0" y="2373"/>
                      <a:pt x="88" y="2725"/>
                    </a:cubicBezTo>
                    <a:cubicBezTo>
                      <a:pt x="132" y="3032"/>
                      <a:pt x="1845" y="3911"/>
                      <a:pt x="1845" y="3911"/>
                    </a:cubicBezTo>
                    <a:cubicBezTo>
                      <a:pt x="1845" y="3911"/>
                      <a:pt x="1507" y="6065"/>
                      <a:pt x="1825" y="6065"/>
                    </a:cubicBezTo>
                    <a:cubicBezTo>
                      <a:pt x="1832" y="6065"/>
                      <a:pt x="1838" y="6065"/>
                      <a:pt x="1845" y="6063"/>
                    </a:cubicBezTo>
                    <a:cubicBezTo>
                      <a:pt x="2416" y="5711"/>
                      <a:pt x="2987" y="5272"/>
                      <a:pt x="3514" y="4789"/>
                    </a:cubicBezTo>
                    <a:cubicBezTo>
                      <a:pt x="3514" y="4789"/>
                      <a:pt x="4837" y="5583"/>
                      <a:pt x="5366" y="5583"/>
                    </a:cubicBezTo>
                    <a:cubicBezTo>
                      <a:pt x="5484" y="5583"/>
                      <a:pt x="5562" y="5544"/>
                      <a:pt x="5578" y="5448"/>
                    </a:cubicBezTo>
                    <a:cubicBezTo>
                      <a:pt x="5622" y="4921"/>
                      <a:pt x="4831" y="3428"/>
                      <a:pt x="4831" y="3428"/>
                    </a:cubicBezTo>
                    <a:cubicBezTo>
                      <a:pt x="4831" y="3428"/>
                      <a:pt x="6237" y="2286"/>
                      <a:pt x="6105" y="1715"/>
                    </a:cubicBezTo>
                    <a:cubicBezTo>
                      <a:pt x="6063" y="1534"/>
                      <a:pt x="5836" y="1472"/>
                      <a:pt x="5545" y="1472"/>
                    </a:cubicBezTo>
                    <a:cubicBezTo>
                      <a:pt x="4919" y="1472"/>
                      <a:pt x="3997" y="1759"/>
                      <a:pt x="3997" y="1759"/>
                    </a:cubicBezTo>
                    <a:cubicBezTo>
                      <a:pt x="3997" y="1759"/>
                      <a:pt x="3206" y="46"/>
                      <a:pt x="2723" y="2"/>
                    </a:cubicBezTo>
                    <a:cubicBezTo>
                      <a:pt x="2718" y="1"/>
                      <a:pt x="2713" y="1"/>
                      <a:pt x="27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6"/>
              <p:cNvSpPr/>
              <p:nvPr/>
            </p:nvSpPr>
            <p:spPr>
              <a:xfrm>
                <a:off x="5873127" y="1149779"/>
                <a:ext cx="144201" cy="134266"/>
              </a:xfrm>
              <a:custGeom>
                <a:rect b="b" l="l" r="r" t="t"/>
                <a:pathLst>
                  <a:path extrusionOk="0" h="6176" w="6633">
                    <a:moveTo>
                      <a:pt x="3794" y="1"/>
                    </a:moveTo>
                    <a:cubicBezTo>
                      <a:pt x="3293" y="1"/>
                      <a:pt x="2504" y="1616"/>
                      <a:pt x="2504" y="1616"/>
                    </a:cubicBezTo>
                    <a:cubicBezTo>
                      <a:pt x="2504" y="1616"/>
                      <a:pt x="1451" y="1282"/>
                      <a:pt x="798" y="1282"/>
                    </a:cubicBezTo>
                    <a:cubicBezTo>
                      <a:pt x="598" y="1282"/>
                      <a:pt x="435" y="1314"/>
                      <a:pt x="352" y="1396"/>
                    </a:cubicBezTo>
                    <a:cubicBezTo>
                      <a:pt x="1" y="1704"/>
                      <a:pt x="1450" y="3241"/>
                      <a:pt x="1450" y="3241"/>
                    </a:cubicBezTo>
                    <a:cubicBezTo>
                      <a:pt x="1450" y="3241"/>
                      <a:pt x="264" y="4998"/>
                      <a:pt x="572" y="5174"/>
                    </a:cubicBezTo>
                    <a:cubicBezTo>
                      <a:pt x="608" y="5194"/>
                      <a:pt x="664" y="5203"/>
                      <a:pt x="735" y="5203"/>
                    </a:cubicBezTo>
                    <a:cubicBezTo>
                      <a:pt x="1268" y="5203"/>
                      <a:pt x="2636" y="4690"/>
                      <a:pt x="2636" y="4690"/>
                    </a:cubicBezTo>
                    <a:cubicBezTo>
                      <a:pt x="2636" y="4690"/>
                      <a:pt x="3861" y="6176"/>
                      <a:pt x="4161" y="6176"/>
                    </a:cubicBezTo>
                    <a:cubicBezTo>
                      <a:pt x="4187" y="6176"/>
                      <a:pt x="4207" y="6165"/>
                      <a:pt x="4217" y="6140"/>
                    </a:cubicBezTo>
                    <a:cubicBezTo>
                      <a:pt x="4349" y="5437"/>
                      <a:pt x="4437" y="4734"/>
                      <a:pt x="4437" y="4032"/>
                    </a:cubicBezTo>
                    <a:cubicBezTo>
                      <a:pt x="4437" y="4032"/>
                      <a:pt x="6633" y="3373"/>
                      <a:pt x="6281" y="2978"/>
                    </a:cubicBezTo>
                    <a:cubicBezTo>
                      <a:pt x="5974" y="2582"/>
                      <a:pt x="4305" y="2143"/>
                      <a:pt x="4305" y="2143"/>
                    </a:cubicBezTo>
                    <a:cubicBezTo>
                      <a:pt x="4305" y="2143"/>
                      <a:pt x="4393" y="298"/>
                      <a:pt x="3910" y="35"/>
                    </a:cubicBezTo>
                    <a:cubicBezTo>
                      <a:pt x="3873" y="12"/>
                      <a:pt x="3834" y="1"/>
                      <a:pt x="379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6"/>
              <p:cNvSpPr/>
              <p:nvPr/>
            </p:nvSpPr>
            <p:spPr>
              <a:xfrm>
                <a:off x="6040223" y="1292418"/>
                <a:ext cx="132766" cy="133962"/>
              </a:xfrm>
              <a:custGeom>
                <a:rect b="b" l="l" r="r" t="t"/>
                <a:pathLst>
                  <a:path extrusionOk="0" h="6162" w="6107">
                    <a:moveTo>
                      <a:pt x="2754" y="1"/>
                    </a:moveTo>
                    <a:cubicBezTo>
                      <a:pt x="2729" y="1"/>
                      <a:pt x="2704" y="6"/>
                      <a:pt x="2680" y="18"/>
                    </a:cubicBezTo>
                    <a:cubicBezTo>
                      <a:pt x="2241" y="238"/>
                      <a:pt x="2065" y="2082"/>
                      <a:pt x="2065" y="2082"/>
                    </a:cubicBezTo>
                    <a:cubicBezTo>
                      <a:pt x="2065" y="2082"/>
                      <a:pt x="1" y="2170"/>
                      <a:pt x="45" y="2741"/>
                    </a:cubicBezTo>
                    <a:cubicBezTo>
                      <a:pt x="133" y="3312"/>
                      <a:pt x="1846" y="3971"/>
                      <a:pt x="1846" y="3971"/>
                    </a:cubicBezTo>
                    <a:cubicBezTo>
                      <a:pt x="1846" y="3971"/>
                      <a:pt x="1626" y="5640"/>
                      <a:pt x="1846" y="6079"/>
                    </a:cubicBezTo>
                    <a:cubicBezTo>
                      <a:pt x="1872" y="6136"/>
                      <a:pt x="1915" y="6162"/>
                      <a:pt x="1971" y="6162"/>
                    </a:cubicBezTo>
                    <a:cubicBezTo>
                      <a:pt x="2388" y="6162"/>
                      <a:pt x="3515" y="4762"/>
                      <a:pt x="3515" y="4762"/>
                    </a:cubicBezTo>
                    <a:cubicBezTo>
                      <a:pt x="4173" y="5069"/>
                      <a:pt x="4876" y="5289"/>
                      <a:pt x="5579" y="5420"/>
                    </a:cubicBezTo>
                    <a:cubicBezTo>
                      <a:pt x="5930" y="5420"/>
                      <a:pt x="4832" y="3400"/>
                      <a:pt x="4832" y="3400"/>
                    </a:cubicBezTo>
                    <a:cubicBezTo>
                      <a:pt x="4832" y="3400"/>
                      <a:pt x="6106" y="2038"/>
                      <a:pt x="6106" y="1687"/>
                    </a:cubicBezTo>
                    <a:cubicBezTo>
                      <a:pt x="6093" y="1579"/>
                      <a:pt x="5884" y="1542"/>
                      <a:pt x="5601" y="1542"/>
                    </a:cubicBezTo>
                    <a:cubicBezTo>
                      <a:pt x="4964" y="1542"/>
                      <a:pt x="3954" y="1731"/>
                      <a:pt x="3954" y="1731"/>
                    </a:cubicBezTo>
                    <a:cubicBezTo>
                      <a:pt x="3954" y="1731"/>
                      <a:pt x="3207" y="1"/>
                      <a:pt x="27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6"/>
              <p:cNvSpPr/>
              <p:nvPr/>
            </p:nvSpPr>
            <p:spPr>
              <a:xfrm>
                <a:off x="6058377" y="1519648"/>
                <a:ext cx="141332" cy="134310"/>
              </a:xfrm>
              <a:custGeom>
                <a:rect b="b" l="l" r="r" t="t"/>
                <a:pathLst>
                  <a:path extrusionOk="0" h="6178" w="6501">
                    <a:moveTo>
                      <a:pt x="3941" y="0"/>
                    </a:moveTo>
                    <a:cubicBezTo>
                      <a:pt x="3593" y="0"/>
                      <a:pt x="2504" y="1557"/>
                      <a:pt x="2504" y="1557"/>
                    </a:cubicBezTo>
                    <a:cubicBezTo>
                      <a:pt x="2504" y="1557"/>
                      <a:pt x="1320" y="1072"/>
                      <a:pt x="721" y="1072"/>
                    </a:cubicBezTo>
                    <a:cubicBezTo>
                      <a:pt x="555" y="1072"/>
                      <a:pt x="434" y="1110"/>
                      <a:pt x="396" y="1205"/>
                    </a:cubicBezTo>
                    <a:cubicBezTo>
                      <a:pt x="264" y="1688"/>
                      <a:pt x="1406" y="3094"/>
                      <a:pt x="1406" y="3094"/>
                    </a:cubicBezTo>
                    <a:cubicBezTo>
                      <a:pt x="1406" y="3094"/>
                      <a:pt x="0" y="4631"/>
                      <a:pt x="440" y="5027"/>
                    </a:cubicBezTo>
                    <a:cubicBezTo>
                      <a:pt x="523" y="5093"/>
                      <a:pt x="652" y="5121"/>
                      <a:pt x="804" y="5121"/>
                    </a:cubicBezTo>
                    <a:cubicBezTo>
                      <a:pt x="1454" y="5121"/>
                      <a:pt x="2548" y="4631"/>
                      <a:pt x="2548" y="4631"/>
                    </a:cubicBezTo>
                    <a:cubicBezTo>
                      <a:pt x="2548" y="4631"/>
                      <a:pt x="3558" y="5993"/>
                      <a:pt x="4041" y="6168"/>
                    </a:cubicBezTo>
                    <a:cubicBezTo>
                      <a:pt x="4059" y="6175"/>
                      <a:pt x="4075" y="6178"/>
                      <a:pt x="4091" y="6178"/>
                    </a:cubicBezTo>
                    <a:cubicBezTo>
                      <a:pt x="4512" y="6178"/>
                      <a:pt x="4349" y="4016"/>
                      <a:pt x="4349" y="4016"/>
                    </a:cubicBezTo>
                    <a:cubicBezTo>
                      <a:pt x="5007" y="3753"/>
                      <a:pt x="5666" y="3445"/>
                      <a:pt x="6237" y="3094"/>
                    </a:cubicBezTo>
                    <a:cubicBezTo>
                      <a:pt x="6501" y="2830"/>
                      <a:pt x="4349" y="2128"/>
                      <a:pt x="4349" y="2128"/>
                    </a:cubicBezTo>
                    <a:cubicBezTo>
                      <a:pt x="4349" y="2128"/>
                      <a:pt x="4261" y="239"/>
                      <a:pt x="3997" y="19"/>
                    </a:cubicBezTo>
                    <a:cubicBezTo>
                      <a:pt x="3982" y="7"/>
                      <a:pt x="3963" y="0"/>
                      <a:pt x="39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6"/>
              <p:cNvSpPr/>
              <p:nvPr/>
            </p:nvSpPr>
            <p:spPr>
              <a:xfrm>
                <a:off x="6242669" y="1598109"/>
                <a:ext cx="132744" cy="132962"/>
              </a:xfrm>
              <a:custGeom>
                <a:rect b="b" l="l" r="r" t="t"/>
                <a:pathLst>
                  <a:path extrusionOk="0" h="6116" w="6106">
                    <a:moveTo>
                      <a:pt x="2869" y="1"/>
                    </a:moveTo>
                    <a:cubicBezTo>
                      <a:pt x="2849" y="1"/>
                      <a:pt x="2830" y="5"/>
                      <a:pt x="2811" y="12"/>
                    </a:cubicBezTo>
                    <a:cubicBezTo>
                      <a:pt x="2372" y="188"/>
                      <a:pt x="2109" y="2032"/>
                      <a:pt x="2109" y="2032"/>
                    </a:cubicBezTo>
                    <a:cubicBezTo>
                      <a:pt x="2109" y="2032"/>
                      <a:pt x="0" y="2032"/>
                      <a:pt x="0" y="2603"/>
                    </a:cubicBezTo>
                    <a:cubicBezTo>
                      <a:pt x="44" y="3130"/>
                      <a:pt x="1713" y="3877"/>
                      <a:pt x="1713" y="3877"/>
                    </a:cubicBezTo>
                    <a:cubicBezTo>
                      <a:pt x="1713" y="3877"/>
                      <a:pt x="1406" y="5546"/>
                      <a:pt x="1625" y="6029"/>
                    </a:cubicBezTo>
                    <a:cubicBezTo>
                      <a:pt x="1647" y="6089"/>
                      <a:pt x="1690" y="6115"/>
                      <a:pt x="1749" y="6115"/>
                    </a:cubicBezTo>
                    <a:cubicBezTo>
                      <a:pt x="2168" y="6115"/>
                      <a:pt x="3382" y="4799"/>
                      <a:pt x="3382" y="4799"/>
                    </a:cubicBezTo>
                    <a:cubicBezTo>
                      <a:pt x="4041" y="5107"/>
                      <a:pt x="4700" y="5370"/>
                      <a:pt x="5359" y="5546"/>
                    </a:cubicBezTo>
                    <a:cubicBezTo>
                      <a:pt x="5710" y="5546"/>
                      <a:pt x="4744" y="3526"/>
                      <a:pt x="4744" y="3526"/>
                    </a:cubicBezTo>
                    <a:cubicBezTo>
                      <a:pt x="4744" y="3526"/>
                      <a:pt x="6105" y="2164"/>
                      <a:pt x="6105" y="1857"/>
                    </a:cubicBezTo>
                    <a:cubicBezTo>
                      <a:pt x="6105" y="1743"/>
                      <a:pt x="5813" y="1708"/>
                      <a:pt x="5444" y="1708"/>
                    </a:cubicBezTo>
                    <a:cubicBezTo>
                      <a:pt x="4812" y="1708"/>
                      <a:pt x="3953" y="1813"/>
                      <a:pt x="3953" y="1813"/>
                    </a:cubicBezTo>
                    <a:cubicBezTo>
                      <a:pt x="3953" y="1813"/>
                      <a:pt x="3309" y="1"/>
                      <a:pt x="28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6"/>
              <p:cNvSpPr/>
              <p:nvPr/>
            </p:nvSpPr>
            <p:spPr>
              <a:xfrm>
                <a:off x="6239800" y="1865906"/>
                <a:ext cx="141332" cy="134266"/>
              </a:xfrm>
              <a:custGeom>
                <a:rect b="b" l="l" r="r" t="t"/>
                <a:pathLst>
                  <a:path extrusionOk="0" h="6176" w="6501">
                    <a:moveTo>
                      <a:pt x="3874" y="1"/>
                    </a:moveTo>
                    <a:cubicBezTo>
                      <a:pt x="3362" y="1"/>
                      <a:pt x="2504" y="1529"/>
                      <a:pt x="2504" y="1529"/>
                    </a:cubicBezTo>
                    <a:cubicBezTo>
                      <a:pt x="2504" y="1529"/>
                      <a:pt x="1349" y="1096"/>
                      <a:pt x="725" y="1096"/>
                    </a:cubicBezTo>
                    <a:cubicBezTo>
                      <a:pt x="579" y="1096"/>
                      <a:pt x="462" y="1120"/>
                      <a:pt x="396" y="1178"/>
                    </a:cubicBezTo>
                    <a:cubicBezTo>
                      <a:pt x="1" y="1441"/>
                      <a:pt x="1362" y="3067"/>
                      <a:pt x="1362" y="3067"/>
                    </a:cubicBezTo>
                    <a:cubicBezTo>
                      <a:pt x="1362" y="3067"/>
                      <a:pt x="44" y="4736"/>
                      <a:pt x="352" y="4955"/>
                    </a:cubicBezTo>
                    <a:cubicBezTo>
                      <a:pt x="402" y="4991"/>
                      <a:pt x="490" y="5005"/>
                      <a:pt x="603" y="5005"/>
                    </a:cubicBezTo>
                    <a:cubicBezTo>
                      <a:pt x="1193" y="5005"/>
                      <a:pt x="2460" y="4604"/>
                      <a:pt x="2460" y="4604"/>
                    </a:cubicBezTo>
                    <a:cubicBezTo>
                      <a:pt x="2460" y="4604"/>
                      <a:pt x="3583" y="6176"/>
                      <a:pt x="3894" y="6176"/>
                    </a:cubicBezTo>
                    <a:cubicBezTo>
                      <a:pt x="3920" y="6176"/>
                      <a:pt x="3940" y="6165"/>
                      <a:pt x="3953" y="6141"/>
                    </a:cubicBezTo>
                    <a:cubicBezTo>
                      <a:pt x="4129" y="5482"/>
                      <a:pt x="4217" y="4736"/>
                      <a:pt x="4261" y="4033"/>
                    </a:cubicBezTo>
                    <a:cubicBezTo>
                      <a:pt x="4261" y="4033"/>
                      <a:pt x="6501" y="3506"/>
                      <a:pt x="6193" y="3111"/>
                    </a:cubicBezTo>
                    <a:cubicBezTo>
                      <a:pt x="5886" y="2671"/>
                      <a:pt x="4305" y="2144"/>
                      <a:pt x="4305" y="2144"/>
                    </a:cubicBezTo>
                    <a:cubicBezTo>
                      <a:pt x="4305" y="2144"/>
                      <a:pt x="4481" y="343"/>
                      <a:pt x="3997" y="36"/>
                    </a:cubicBezTo>
                    <a:cubicBezTo>
                      <a:pt x="3959" y="12"/>
                      <a:pt x="3918" y="1"/>
                      <a:pt x="38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6"/>
              <p:cNvSpPr/>
              <p:nvPr/>
            </p:nvSpPr>
            <p:spPr>
              <a:xfrm>
                <a:off x="6428876" y="1975521"/>
                <a:ext cx="136549" cy="131853"/>
              </a:xfrm>
              <a:custGeom>
                <a:rect b="b" l="l" r="r" t="t"/>
                <a:pathLst>
                  <a:path extrusionOk="0" h="6065" w="6281">
                    <a:moveTo>
                      <a:pt x="2752" y="0"/>
                    </a:moveTo>
                    <a:cubicBezTo>
                      <a:pt x="2281" y="0"/>
                      <a:pt x="2152" y="2065"/>
                      <a:pt x="2152" y="2065"/>
                    </a:cubicBezTo>
                    <a:cubicBezTo>
                      <a:pt x="2152" y="2065"/>
                      <a:pt x="0" y="2373"/>
                      <a:pt x="88" y="2680"/>
                    </a:cubicBezTo>
                    <a:cubicBezTo>
                      <a:pt x="220" y="3032"/>
                      <a:pt x="1845" y="3910"/>
                      <a:pt x="1845" y="3910"/>
                    </a:cubicBezTo>
                    <a:cubicBezTo>
                      <a:pt x="1845" y="3910"/>
                      <a:pt x="1549" y="6065"/>
                      <a:pt x="1828" y="6065"/>
                    </a:cubicBezTo>
                    <a:cubicBezTo>
                      <a:pt x="1833" y="6065"/>
                      <a:pt x="1839" y="6064"/>
                      <a:pt x="1845" y="6062"/>
                    </a:cubicBezTo>
                    <a:cubicBezTo>
                      <a:pt x="2460" y="5667"/>
                      <a:pt x="3031" y="5272"/>
                      <a:pt x="3558" y="4789"/>
                    </a:cubicBezTo>
                    <a:cubicBezTo>
                      <a:pt x="3558" y="4789"/>
                      <a:pt x="4881" y="5582"/>
                      <a:pt x="5386" y="5582"/>
                    </a:cubicBezTo>
                    <a:cubicBezTo>
                      <a:pt x="5498" y="5582"/>
                      <a:pt x="5570" y="5543"/>
                      <a:pt x="5578" y="5447"/>
                    </a:cubicBezTo>
                    <a:cubicBezTo>
                      <a:pt x="5666" y="4920"/>
                      <a:pt x="4875" y="3427"/>
                      <a:pt x="4875" y="3427"/>
                    </a:cubicBezTo>
                    <a:cubicBezTo>
                      <a:pt x="4875" y="3427"/>
                      <a:pt x="6281" y="2241"/>
                      <a:pt x="6149" y="1714"/>
                    </a:cubicBezTo>
                    <a:cubicBezTo>
                      <a:pt x="6107" y="1533"/>
                      <a:pt x="5876" y="1471"/>
                      <a:pt x="5579" y="1471"/>
                    </a:cubicBezTo>
                    <a:cubicBezTo>
                      <a:pt x="4939" y="1471"/>
                      <a:pt x="3997" y="1758"/>
                      <a:pt x="3997" y="1758"/>
                    </a:cubicBezTo>
                    <a:cubicBezTo>
                      <a:pt x="3997" y="1758"/>
                      <a:pt x="3250" y="45"/>
                      <a:pt x="2767" y="1"/>
                    </a:cubicBezTo>
                    <a:cubicBezTo>
                      <a:pt x="2762" y="1"/>
                      <a:pt x="2757" y="0"/>
                      <a:pt x="27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6"/>
              <p:cNvSpPr/>
              <p:nvPr/>
            </p:nvSpPr>
            <p:spPr>
              <a:xfrm>
                <a:off x="6423136" y="2181054"/>
                <a:ext cx="144201" cy="133310"/>
              </a:xfrm>
              <a:custGeom>
                <a:rect b="b" l="l" r="r" t="t"/>
                <a:pathLst>
                  <a:path extrusionOk="0" h="6132" w="6633">
                    <a:moveTo>
                      <a:pt x="3819" y="0"/>
                    </a:moveTo>
                    <a:cubicBezTo>
                      <a:pt x="3249" y="0"/>
                      <a:pt x="2460" y="1615"/>
                      <a:pt x="2460" y="1615"/>
                    </a:cubicBezTo>
                    <a:cubicBezTo>
                      <a:pt x="2460" y="1615"/>
                      <a:pt x="1370" y="1261"/>
                      <a:pt x="735" y="1261"/>
                    </a:cubicBezTo>
                    <a:cubicBezTo>
                      <a:pt x="564" y="1261"/>
                      <a:pt x="426" y="1287"/>
                      <a:pt x="352" y="1352"/>
                    </a:cubicBezTo>
                    <a:cubicBezTo>
                      <a:pt x="0" y="1659"/>
                      <a:pt x="1450" y="3196"/>
                      <a:pt x="1450" y="3196"/>
                    </a:cubicBezTo>
                    <a:cubicBezTo>
                      <a:pt x="1450" y="3196"/>
                      <a:pt x="220" y="4953"/>
                      <a:pt x="528" y="5129"/>
                    </a:cubicBezTo>
                    <a:cubicBezTo>
                      <a:pt x="564" y="5150"/>
                      <a:pt x="621" y="5159"/>
                      <a:pt x="693" y="5159"/>
                    </a:cubicBezTo>
                    <a:cubicBezTo>
                      <a:pt x="1234" y="5159"/>
                      <a:pt x="2636" y="4646"/>
                      <a:pt x="2636" y="4646"/>
                    </a:cubicBezTo>
                    <a:cubicBezTo>
                      <a:pt x="2636" y="4646"/>
                      <a:pt x="3824" y="6131"/>
                      <a:pt x="4152" y="6131"/>
                    </a:cubicBezTo>
                    <a:cubicBezTo>
                      <a:pt x="4181" y="6131"/>
                      <a:pt x="4203" y="6120"/>
                      <a:pt x="4217" y="6095"/>
                    </a:cubicBezTo>
                    <a:cubicBezTo>
                      <a:pt x="4349" y="5393"/>
                      <a:pt x="4393" y="4690"/>
                      <a:pt x="4393" y="3987"/>
                    </a:cubicBezTo>
                    <a:cubicBezTo>
                      <a:pt x="4393" y="3987"/>
                      <a:pt x="6633" y="3328"/>
                      <a:pt x="6281" y="2933"/>
                    </a:cubicBezTo>
                    <a:cubicBezTo>
                      <a:pt x="5930" y="2538"/>
                      <a:pt x="4349" y="2098"/>
                      <a:pt x="4349" y="2098"/>
                    </a:cubicBezTo>
                    <a:cubicBezTo>
                      <a:pt x="4349" y="2098"/>
                      <a:pt x="4480" y="298"/>
                      <a:pt x="3953" y="34"/>
                    </a:cubicBezTo>
                    <a:cubicBezTo>
                      <a:pt x="3910" y="11"/>
                      <a:pt x="3865" y="0"/>
                      <a:pt x="38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6"/>
              <p:cNvSpPr/>
              <p:nvPr/>
            </p:nvSpPr>
            <p:spPr>
              <a:xfrm>
                <a:off x="6575906" y="2354238"/>
                <a:ext cx="132766" cy="133962"/>
              </a:xfrm>
              <a:custGeom>
                <a:rect b="b" l="l" r="r" t="t"/>
                <a:pathLst>
                  <a:path extrusionOk="0" h="6162" w="6107">
                    <a:moveTo>
                      <a:pt x="2754" y="1"/>
                    </a:moveTo>
                    <a:cubicBezTo>
                      <a:pt x="2729" y="1"/>
                      <a:pt x="2704" y="6"/>
                      <a:pt x="2680" y="18"/>
                    </a:cubicBezTo>
                    <a:cubicBezTo>
                      <a:pt x="2241" y="238"/>
                      <a:pt x="2109" y="2082"/>
                      <a:pt x="2109" y="2082"/>
                    </a:cubicBezTo>
                    <a:cubicBezTo>
                      <a:pt x="2109" y="2082"/>
                      <a:pt x="1" y="2170"/>
                      <a:pt x="45" y="2741"/>
                    </a:cubicBezTo>
                    <a:cubicBezTo>
                      <a:pt x="133" y="3312"/>
                      <a:pt x="1846" y="3971"/>
                      <a:pt x="1846" y="3971"/>
                    </a:cubicBezTo>
                    <a:cubicBezTo>
                      <a:pt x="1846" y="3971"/>
                      <a:pt x="1582" y="5640"/>
                      <a:pt x="1846" y="6079"/>
                    </a:cubicBezTo>
                    <a:cubicBezTo>
                      <a:pt x="1872" y="6136"/>
                      <a:pt x="1915" y="6161"/>
                      <a:pt x="1972" y="6161"/>
                    </a:cubicBezTo>
                    <a:cubicBezTo>
                      <a:pt x="2398" y="6161"/>
                      <a:pt x="3559" y="4761"/>
                      <a:pt x="3559" y="4761"/>
                    </a:cubicBezTo>
                    <a:cubicBezTo>
                      <a:pt x="4217" y="5069"/>
                      <a:pt x="4876" y="5245"/>
                      <a:pt x="5579" y="5420"/>
                    </a:cubicBezTo>
                    <a:cubicBezTo>
                      <a:pt x="5930" y="5376"/>
                      <a:pt x="4832" y="3400"/>
                      <a:pt x="4832" y="3400"/>
                    </a:cubicBezTo>
                    <a:cubicBezTo>
                      <a:pt x="4832" y="3400"/>
                      <a:pt x="6106" y="1994"/>
                      <a:pt x="6106" y="1687"/>
                    </a:cubicBezTo>
                    <a:cubicBezTo>
                      <a:pt x="6093" y="1579"/>
                      <a:pt x="5884" y="1541"/>
                      <a:pt x="5601" y="1541"/>
                    </a:cubicBezTo>
                    <a:cubicBezTo>
                      <a:pt x="4964" y="1541"/>
                      <a:pt x="3954" y="1731"/>
                      <a:pt x="3954" y="1731"/>
                    </a:cubicBezTo>
                    <a:cubicBezTo>
                      <a:pt x="3954" y="1731"/>
                      <a:pt x="3207" y="1"/>
                      <a:pt x="27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6"/>
              <p:cNvSpPr/>
              <p:nvPr/>
            </p:nvSpPr>
            <p:spPr>
              <a:xfrm>
                <a:off x="6593102" y="2581468"/>
                <a:ext cx="141332" cy="134310"/>
              </a:xfrm>
              <a:custGeom>
                <a:rect b="b" l="l" r="r" t="t"/>
                <a:pathLst>
                  <a:path extrusionOk="0" h="6178" w="6501">
                    <a:moveTo>
                      <a:pt x="3978" y="0"/>
                    </a:moveTo>
                    <a:cubicBezTo>
                      <a:pt x="3598" y="0"/>
                      <a:pt x="2548" y="1557"/>
                      <a:pt x="2548" y="1557"/>
                    </a:cubicBezTo>
                    <a:cubicBezTo>
                      <a:pt x="2548" y="1557"/>
                      <a:pt x="1364" y="1072"/>
                      <a:pt x="766" y="1072"/>
                    </a:cubicBezTo>
                    <a:cubicBezTo>
                      <a:pt x="599" y="1072"/>
                      <a:pt x="478" y="1110"/>
                      <a:pt x="440" y="1205"/>
                    </a:cubicBezTo>
                    <a:cubicBezTo>
                      <a:pt x="264" y="1644"/>
                      <a:pt x="1450" y="3094"/>
                      <a:pt x="1450" y="3094"/>
                    </a:cubicBezTo>
                    <a:cubicBezTo>
                      <a:pt x="1450" y="3094"/>
                      <a:pt x="1" y="4631"/>
                      <a:pt x="440" y="5026"/>
                    </a:cubicBezTo>
                    <a:cubicBezTo>
                      <a:pt x="523" y="5093"/>
                      <a:pt x="652" y="5120"/>
                      <a:pt x="805" y="5120"/>
                    </a:cubicBezTo>
                    <a:cubicBezTo>
                      <a:pt x="1454" y="5120"/>
                      <a:pt x="2548" y="4631"/>
                      <a:pt x="2548" y="4631"/>
                    </a:cubicBezTo>
                    <a:cubicBezTo>
                      <a:pt x="2548" y="4631"/>
                      <a:pt x="3602" y="5993"/>
                      <a:pt x="4085" y="6168"/>
                    </a:cubicBezTo>
                    <a:cubicBezTo>
                      <a:pt x="4103" y="6175"/>
                      <a:pt x="4119" y="6178"/>
                      <a:pt x="4135" y="6178"/>
                    </a:cubicBezTo>
                    <a:cubicBezTo>
                      <a:pt x="4553" y="6178"/>
                      <a:pt x="4349" y="4016"/>
                      <a:pt x="4349" y="4016"/>
                    </a:cubicBezTo>
                    <a:cubicBezTo>
                      <a:pt x="5008" y="3753"/>
                      <a:pt x="5666" y="3445"/>
                      <a:pt x="6281" y="3050"/>
                    </a:cubicBezTo>
                    <a:cubicBezTo>
                      <a:pt x="6501" y="2830"/>
                      <a:pt x="4349" y="2128"/>
                      <a:pt x="4349" y="2128"/>
                    </a:cubicBezTo>
                    <a:cubicBezTo>
                      <a:pt x="4349" y="2128"/>
                      <a:pt x="4305" y="239"/>
                      <a:pt x="4041" y="19"/>
                    </a:cubicBezTo>
                    <a:cubicBezTo>
                      <a:pt x="4023" y="6"/>
                      <a:pt x="4002" y="0"/>
                      <a:pt x="3978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6"/>
              <p:cNvSpPr/>
              <p:nvPr/>
            </p:nvSpPr>
            <p:spPr>
              <a:xfrm>
                <a:off x="6777395" y="2658972"/>
                <a:ext cx="133701" cy="132962"/>
              </a:xfrm>
              <a:custGeom>
                <a:rect b="b" l="l" r="r" t="t"/>
                <a:pathLst>
                  <a:path extrusionOk="0" h="6116" w="6150">
                    <a:moveTo>
                      <a:pt x="2869" y="1"/>
                    </a:moveTo>
                    <a:cubicBezTo>
                      <a:pt x="2849" y="1"/>
                      <a:pt x="2830" y="4"/>
                      <a:pt x="2811" y="12"/>
                    </a:cubicBezTo>
                    <a:cubicBezTo>
                      <a:pt x="2372" y="232"/>
                      <a:pt x="2109" y="2032"/>
                      <a:pt x="2109" y="2032"/>
                    </a:cubicBezTo>
                    <a:cubicBezTo>
                      <a:pt x="2109" y="2032"/>
                      <a:pt x="0" y="2032"/>
                      <a:pt x="44" y="2603"/>
                    </a:cubicBezTo>
                    <a:cubicBezTo>
                      <a:pt x="88" y="3130"/>
                      <a:pt x="1757" y="3921"/>
                      <a:pt x="1757" y="3921"/>
                    </a:cubicBezTo>
                    <a:cubicBezTo>
                      <a:pt x="1757" y="3921"/>
                      <a:pt x="1450" y="5546"/>
                      <a:pt x="1626" y="6029"/>
                    </a:cubicBezTo>
                    <a:cubicBezTo>
                      <a:pt x="1653" y="6089"/>
                      <a:pt x="1700" y="6115"/>
                      <a:pt x="1762" y="6115"/>
                    </a:cubicBezTo>
                    <a:cubicBezTo>
                      <a:pt x="2202" y="6115"/>
                      <a:pt x="3382" y="4799"/>
                      <a:pt x="3382" y="4799"/>
                    </a:cubicBezTo>
                    <a:cubicBezTo>
                      <a:pt x="4041" y="5107"/>
                      <a:pt x="4700" y="5370"/>
                      <a:pt x="5403" y="5590"/>
                    </a:cubicBezTo>
                    <a:cubicBezTo>
                      <a:pt x="5754" y="5590"/>
                      <a:pt x="4788" y="3526"/>
                      <a:pt x="4788" y="3526"/>
                    </a:cubicBezTo>
                    <a:cubicBezTo>
                      <a:pt x="4788" y="3526"/>
                      <a:pt x="6149" y="2208"/>
                      <a:pt x="6106" y="1857"/>
                    </a:cubicBezTo>
                    <a:cubicBezTo>
                      <a:pt x="6106" y="1743"/>
                      <a:pt x="5819" y="1708"/>
                      <a:pt x="5458" y="1708"/>
                    </a:cubicBezTo>
                    <a:cubicBezTo>
                      <a:pt x="4838" y="1708"/>
                      <a:pt x="3997" y="1813"/>
                      <a:pt x="3997" y="1813"/>
                    </a:cubicBezTo>
                    <a:cubicBezTo>
                      <a:pt x="3997" y="1813"/>
                      <a:pt x="3313" y="1"/>
                      <a:pt x="28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6"/>
              <p:cNvSpPr/>
              <p:nvPr/>
            </p:nvSpPr>
            <p:spPr>
              <a:xfrm>
                <a:off x="6729653" y="2854222"/>
                <a:ext cx="141332" cy="134244"/>
              </a:xfrm>
              <a:custGeom>
                <a:rect b="b" l="l" r="r" t="t"/>
                <a:pathLst>
                  <a:path extrusionOk="0" h="6175" w="6501">
                    <a:moveTo>
                      <a:pt x="3877" y="0"/>
                    </a:moveTo>
                    <a:cubicBezTo>
                      <a:pt x="3365" y="0"/>
                      <a:pt x="2504" y="1572"/>
                      <a:pt x="2504" y="1572"/>
                    </a:cubicBezTo>
                    <a:cubicBezTo>
                      <a:pt x="2504" y="1572"/>
                      <a:pt x="1321" y="1099"/>
                      <a:pt x="702" y="1099"/>
                    </a:cubicBezTo>
                    <a:cubicBezTo>
                      <a:pt x="567" y="1099"/>
                      <a:pt x="459" y="1122"/>
                      <a:pt x="396" y="1177"/>
                    </a:cubicBezTo>
                    <a:cubicBezTo>
                      <a:pt x="0" y="1484"/>
                      <a:pt x="1362" y="3109"/>
                      <a:pt x="1362" y="3109"/>
                    </a:cubicBezTo>
                    <a:cubicBezTo>
                      <a:pt x="1362" y="3109"/>
                      <a:pt x="44" y="4734"/>
                      <a:pt x="352" y="4954"/>
                    </a:cubicBezTo>
                    <a:cubicBezTo>
                      <a:pt x="396" y="4979"/>
                      <a:pt x="470" y="4990"/>
                      <a:pt x="565" y="4990"/>
                    </a:cubicBezTo>
                    <a:cubicBezTo>
                      <a:pt x="1137" y="4990"/>
                      <a:pt x="2460" y="4603"/>
                      <a:pt x="2460" y="4603"/>
                    </a:cubicBezTo>
                    <a:cubicBezTo>
                      <a:pt x="2460" y="4603"/>
                      <a:pt x="3583" y="6175"/>
                      <a:pt x="3894" y="6175"/>
                    </a:cubicBezTo>
                    <a:cubicBezTo>
                      <a:pt x="3919" y="6175"/>
                      <a:pt x="3940" y="6164"/>
                      <a:pt x="3953" y="6140"/>
                    </a:cubicBezTo>
                    <a:cubicBezTo>
                      <a:pt x="4085" y="5437"/>
                      <a:pt x="4217" y="4734"/>
                      <a:pt x="4261" y="4032"/>
                    </a:cubicBezTo>
                    <a:cubicBezTo>
                      <a:pt x="4261" y="4032"/>
                      <a:pt x="6501" y="3505"/>
                      <a:pt x="6193" y="3109"/>
                    </a:cubicBezTo>
                    <a:cubicBezTo>
                      <a:pt x="5886" y="2670"/>
                      <a:pt x="4305" y="2187"/>
                      <a:pt x="4305" y="2187"/>
                    </a:cubicBezTo>
                    <a:cubicBezTo>
                      <a:pt x="4305" y="2187"/>
                      <a:pt x="4480" y="342"/>
                      <a:pt x="3997" y="35"/>
                    </a:cubicBezTo>
                    <a:cubicBezTo>
                      <a:pt x="3960" y="11"/>
                      <a:pt x="3920" y="0"/>
                      <a:pt x="38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5" name="Google Shape;1655;p6"/>
            <p:cNvGrpSpPr/>
            <p:nvPr/>
          </p:nvGrpSpPr>
          <p:grpSpPr>
            <a:xfrm rot="8007246">
              <a:off x="6512264" y="1818631"/>
              <a:ext cx="1656307" cy="1076574"/>
              <a:chOff x="2998249" y="3448495"/>
              <a:chExt cx="2134864" cy="1387629"/>
            </a:xfrm>
          </p:grpSpPr>
          <p:sp>
            <p:nvSpPr>
              <p:cNvPr id="1656" name="Google Shape;1656;p6"/>
              <p:cNvSpPr/>
              <p:nvPr/>
            </p:nvSpPr>
            <p:spPr>
              <a:xfrm>
                <a:off x="3135518" y="4033288"/>
                <a:ext cx="1081869" cy="802836"/>
              </a:xfrm>
              <a:custGeom>
                <a:rect b="b" l="l" r="r" t="t"/>
                <a:pathLst>
                  <a:path extrusionOk="0" h="36929" w="49764">
                    <a:moveTo>
                      <a:pt x="18971" y="18395"/>
                    </a:moveTo>
                    <a:cubicBezTo>
                      <a:pt x="21678" y="18395"/>
                      <a:pt x="24089" y="19597"/>
                      <a:pt x="25211" y="21785"/>
                    </a:cubicBezTo>
                    <a:cubicBezTo>
                      <a:pt x="27012" y="25211"/>
                      <a:pt x="25036" y="29779"/>
                      <a:pt x="20775" y="32019"/>
                    </a:cubicBezTo>
                    <a:cubicBezTo>
                      <a:pt x="19234" y="32813"/>
                      <a:pt x="17607" y="33194"/>
                      <a:pt x="16074" y="33194"/>
                    </a:cubicBezTo>
                    <a:cubicBezTo>
                      <a:pt x="13370" y="33194"/>
                      <a:pt x="10960" y="32009"/>
                      <a:pt x="9839" y="29823"/>
                    </a:cubicBezTo>
                    <a:cubicBezTo>
                      <a:pt x="8038" y="26353"/>
                      <a:pt x="10015" y="21829"/>
                      <a:pt x="14275" y="19633"/>
                    </a:cubicBezTo>
                    <a:lnTo>
                      <a:pt x="14275" y="19589"/>
                    </a:lnTo>
                    <a:cubicBezTo>
                      <a:pt x="15814" y="18780"/>
                      <a:pt x="17440" y="18395"/>
                      <a:pt x="18971" y="18395"/>
                    </a:cubicBezTo>
                    <a:close/>
                    <a:moveTo>
                      <a:pt x="42429" y="0"/>
                    </a:moveTo>
                    <a:cubicBezTo>
                      <a:pt x="42429" y="0"/>
                      <a:pt x="19623" y="15682"/>
                      <a:pt x="12071" y="15682"/>
                    </a:cubicBezTo>
                    <a:cubicBezTo>
                      <a:pt x="12029" y="15682"/>
                      <a:pt x="11988" y="15681"/>
                      <a:pt x="11947" y="15680"/>
                    </a:cubicBezTo>
                    <a:lnTo>
                      <a:pt x="8038" y="17481"/>
                    </a:lnTo>
                    <a:lnTo>
                      <a:pt x="7950" y="18886"/>
                    </a:lnTo>
                    <a:cubicBezTo>
                      <a:pt x="7950" y="18886"/>
                      <a:pt x="0" y="29779"/>
                      <a:pt x="11991" y="36060"/>
                    </a:cubicBezTo>
                    <a:cubicBezTo>
                      <a:pt x="11991" y="36060"/>
                      <a:pt x="13770" y="36929"/>
                      <a:pt x="16369" y="36929"/>
                    </a:cubicBezTo>
                    <a:cubicBezTo>
                      <a:pt x="20330" y="36929"/>
                      <a:pt x="26194" y="34911"/>
                      <a:pt x="30570" y="24728"/>
                    </a:cubicBezTo>
                    <a:cubicBezTo>
                      <a:pt x="30570" y="24728"/>
                      <a:pt x="39266" y="8477"/>
                      <a:pt x="49764" y="4085"/>
                    </a:cubicBezTo>
                    <a:lnTo>
                      <a:pt x="424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6"/>
              <p:cNvSpPr/>
              <p:nvPr/>
            </p:nvSpPr>
            <p:spPr>
              <a:xfrm>
                <a:off x="2998249" y="3835625"/>
                <a:ext cx="1075913" cy="579610"/>
              </a:xfrm>
              <a:custGeom>
                <a:rect b="b" l="l" r="r" t="t"/>
                <a:pathLst>
                  <a:path extrusionOk="0" h="26661" w="49490">
                    <a:moveTo>
                      <a:pt x="14675" y="6643"/>
                    </a:moveTo>
                    <a:cubicBezTo>
                      <a:pt x="17371" y="6643"/>
                      <a:pt x="19791" y="7828"/>
                      <a:pt x="20940" y="10014"/>
                    </a:cubicBezTo>
                    <a:cubicBezTo>
                      <a:pt x="22697" y="13484"/>
                      <a:pt x="20721" y="18052"/>
                      <a:pt x="16460" y="20248"/>
                    </a:cubicBezTo>
                    <a:cubicBezTo>
                      <a:pt x="14910" y="21063"/>
                      <a:pt x="13273" y="21454"/>
                      <a:pt x="11733" y="21454"/>
                    </a:cubicBezTo>
                    <a:cubicBezTo>
                      <a:pt x="9039" y="21454"/>
                      <a:pt x="6641" y="20260"/>
                      <a:pt x="5524" y="18052"/>
                    </a:cubicBezTo>
                    <a:cubicBezTo>
                      <a:pt x="3723" y="14626"/>
                      <a:pt x="5743" y="10058"/>
                      <a:pt x="10004" y="7818"/>
                    </a:cubicBezTo>
                    <a:cubicBezTo>
                      <a:pt x="11529" y="7024"/>
                      <a:pt x="13147" y="6643"/>
                      <a:pt x="14675" y="6643"/>
                    </a:cubicBezTo>
                    <a:close/>
                    <a:moveTo>
                      <a:pt x="49489" y="0"/>
                    </a:moveTo>
                    <a:lnTo>
                      <a:pt x="49489" y="0"/>
                    </a:lnTo>
                    <a:cubicBezTo>
                      <a:pt x="43848" y="3581"/>
                      <a:pt x="35215" y="4321"/>
                      <a:pt x="29040" y="4321"/>
                    </a:cubicBezTo>
                    <a:cubicBezTo>
                      <a:pt x="24687" y="4321"/>
                      <a:pt x="21555" y="3953"/>
                      <a:pt x="21555" y="3953"/>
                    </a:cubicBezTo>
                    <a:cubicBezTo>
                      <a:pt x="19241" y="3478"/>
                      <a:pt x="17193" y="3271"/>
                      <a:pt x="15380" y="3271"/>
                    </a:cubicBezTo>
                    <a:cubicBezTo>
                      <a:pt x="3125" y="3271"/>
                      <a:pt x="1659" y="12738"/>
                      <a:pt x="1659" y="12738"/>
                    </a:cubicBezTo>
                    <a:cubicBezTo>
                      <a:pt x="0" y="25708"/>
                      <a:pt x="12589" y="25914"/>
                      <a:pt x="13390" y="25914"/>
                    </a:cubicBezTo>
                    <a:cubicBezTo>
                      <a:pt x="13416" y="25914"/>
                      <a:pt x="13430" y="25914"/>
                      <a:pt x="13430" y="25914"/>
                    </a:cubicBezTo>
                    <a:lnTo>
                      <a:pt x="14616" y="26661"/>
                    </a:lnTo>
                    <a:lnTo>
                      <a:pt x="18349" y="24421"/>
                    </a:lnTo>
                    <a:cubicBezTo>
                      <a:pt x="22478" y="18184"/>
                      <a:pt x="48655" y="8345"/>
                      <a:pt x="48655" y="8345"/>
                    </a:cubicBezTo>
                    <a:lnTo>
                      <a:pt x="494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6"/>
              <p:cNvSpPr/>
              <p:nvPr/>
            </p:nvSpPr>
            <p:spPr>
              <a:xfrm>
                <a:off x="4096115" y="3946892"/>
                <a:ext cx="234922" cy="159941"/>
              </a:xfrm>
              <a:custGeom>
                <a:rect b="b" l="l" r="r" t="t"/>
                <a:pathLst>
                  <a:path extrusionOk="0" h="7357" w="10806">
                    <a:moveTo>
                      <a:pt x="5049" y="0"/>
                    </a:moveTo>
                    <a:cubicBezTo>
                      <a:pt x="4172" y="0"/>
                      <a:pt x="3374" y="268"/>
                      <a:pt x="2812" y="987"/>
                    </a:cubicBezTo>
                    <a:cubicBezTo>
                      <a:pt x="2812" y="987"/>
                      <a:pt x="1713" y="4369"/>
                      <a:pt x="1" y="5248"/>
                    </a:cubicBezTo>
                    <a:lnTo>
                      <a:pt x="3295" y="7356"/>
                    </a:lnTo>
                    <a:lnTo>
                      <a:pt x="10805" y="2261"/>
                    </a:lnTo>
                    <a:cubicBezTo>
                      <a:pt x="10805" y="2261"/>
                      <a:pt x="7596" y="0"/>
                      <a:pt x="5049" y="0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6"/>
              <p:cNvSpPr/>
              <p:nvPr/>
            </p:nvSpPr>
            <p:spPr>
              <a:xfrm>
                <a:off x="4060787" y="3488997"/>
                <a:ext cx="1072326" cy="532847"/>
              </a:xfrm>
              <a:custGeom>
                <a:rect b="b" l="l" r="r" t="t"/>
                <a:pathLst>
                  <a:path extrusionOk="0" h="24510" w="49325">
                    <a:moveTo>
                      <a:pt x="46601" y="1"/>
                    </a:moveTo>
                    <a:lnTo>
                      <a:pt x="352" y="17877"/>
                    </a:lnTo>
                    <a:lnTo>
                      <a:pt x="0" y="21874"/>
                    </a:lnTo>
                    <a:cubicBezTo>
                      <a:pt x="197" y="21865"/>
                      <a:pt x="394" y="21861"/>
                      <a:pt x="590" y="21861"/>
                    </a:cubicBezTo>
                    <a:cubicBezTo>
                      <a:pt x="2368" y="21861"/>
                      <a:pt x="4133" y="22220"/>
                      <a:pt x="5754" y="22972"/>
                    </a:cubicBezTo>
                    <a:cubicBezTo>
                      <a:pt x="8873" y="24289"/>
                      <a:pt x="10102" y="24509"/>
                      <a:pt x="10102" y="24509"/>
                    </a:cubicBezTo>
                    <a:lnTo>
                      <a:pt x="46030" y="5184"/>
                    </a:lnTo>
                    <a:cubicBezTo>
                      <a:pt x="46030" y="5184"/>
                      <a:pt x="49324" y="2636"/>
                      <a:pt x="46601" y="1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6"/>
              <p:cNvSpPr/>
              <p:nvPr/>
            </p:nvSpPr>
            <p:spPr>
              <a:xfrm>
                <a:off x="4111398" y="3448495"/>
                <a:ext cx="960604" cy="411973"/>
              </a:xfrm>
              <a:custGeom>
                <a:rect b="b" l="l" r="r" t="t"/>
                <a:pathLst>
                  <a:path extrusionOk="0" h="18950" w="44186">
                    <a:moveTo>
                      <a:pt x="41734" y="1"/>
                    </a:moveTo>
                    <a:cubicBezTo>
                      <a:pt x="40852" y="1"/>
                      <a:pt x="39657" y="308"/>
                      <a:pt x="38036" y="1161"/>
                    </a:cubicBezTo>
                    <a:lnTo>
                      <a:pt x="0" y="18949"/>
                    </a:lnTo>
                    <a:lnTo>
                      <a:pt x="0" y="18949"/>
                    </a:lnTo>
                    <a:lnTo>
                      <a:pt x="44185" y="1996"/>
                    </a:lnTo>
                    <a:cubicBezTo>
                      <a:pt x="44185" y="1996"/>
                      <a:pt x="43981" y="1"/>
                      <a:pt x="41734" y="1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6"/>
              <p:cNvSpPr/>
              <p:nvPr/>
            </p:nvSpPr>
            <p:spPr>
              <a:xfrm>
                <a:off x="4063656" y="3489954"/>
                <a:ext cx="1009301" cy="388646"/>
              </a:xfrm>
              <a:custGeom>
                <a:rect b="b" l="l" r="r" t="t"/>
                <a:pathLst>
                  <a:path extrusionOk="0" h="17877" w="46426">
                    <a:moveTo>
                      <a:pt x="46337" y="1"/>
                    </a:moveTo>
                    <a:lnTo>
                      <a:pt x="0" y="17657"/>
                    </a:lnTo>
                    <a:lnTo>
                      <a:pt x="88" y="17877"/>
                    </a:lnTo>
                    <a:lnTo>
                      <a:pt x="46425" y="220"/>
                    </a:lnTo>
                    <a:lnTo>
                      <a:pt x="46337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6"/>
              <p:cNvSpPr/>
              <p:nvPr/>
            </p:nvSpPr>
            <p:spPr>
              <a:xfrm>
                <a:off x="4143856" y="3980764"/>
                <a:ext cx="187181" cy="17218"/>
              </a:xfrm>
              <a:custGeom>
                <a:rect b="b" l="l" r="r" t="t"/>
                <a:pathLst>
                  <a:path extrusionOk="0" h="792" w="8610">
                    <a:moveTo>
                      <a:pt x="45" y="0"/>
                    </a:moveTo>
                    <a:lnTo>
                      <a:pt x="1" y="264"/>
                    </a:lnTo>
                    <a:lnTo>
                      <a:pt x="8565" y="791"/>
                    </a:lnTo>
                    <a:lnTo>
                      <a:pt x="8609" y="57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6"/>
              <p:cNvSpPr/>
              <p:nvPr/>
            </p:nvSpPr>
            <p:spPr>
              <a:xfrm>
                <a:off x="4288038" y="3838690"/>
                <a:ext cx="90612" cy="78873"/>
              </a:xfrm>
              <a:custGeom>
                <a:rect b="b" l="l" r="r" t="t"/>
                <a:pathLst>
                  <a:path extrusionOk="0" h="3628" w="4168">
                    <a:moveTo>
                      <a:pt x="2008" y="260"/>
                    </a:moveTo>
                    <a:cubicBezTo>
                      <a:pt x="2169" y="260"/>
                      <a:pt x="2336" y="286"/>
                      <a:pt x="2504" y="342"/>
                    </a:cubicBezTo>
                    <a:cubicBezTo>
                      <a:pt x="3866" y="738"/>
                      <a:pt x="3998" y="2582"/>
                      <a:pt x="2768" y="3197"/>
                    </a:cubicBezTo>
                    <a:lnTo>
                      <a:pt x="2768" y="3241"/>
                    </a:lnTo>
                    <a:cubicBezTo>
                      <a:pt x="2550" y="3344"/>
                      <a:pt x="2313" y="3394"/>
                      <a:pt x="2078" y="3394"/>
                    </a:cubicBezTo>
                    <a:cubicBezTo>
                      <a:pt x="1506" y="3394"/>
                      <a:pt x="940" y="3098"/>
                      <a:pt x="660" y="2539"/>
                    </a:cubicBezTo>
                    <a:cubicBezTo>
                      <a:pt x="85" y="1466"/>
                      <a:pt x="913" y="260"/>
                      <a:pt x="2008" y="260"/>
                    </a:cubicBezTo>
                    <a:close/>
                    <a:moveTo>
                      <a:pt x="2058" y="0"/>
                    </a:moveTo>
                    <a:cubicBezTo>
                      <a:pt x="1785" y="0"/>
                      <a:pt x="1504" y="66"/>
                      <a:pt x="1231" y="211"/>
                    </a:cubicBezTo>
                    <a:cubicBezTo>
                      <a:pt x="308" y="694"/>
                      <a:pt x="1" y="1792"/>
                      <a:pt x="440" y="2670"/>
                    </a:cubicBezTo>
                    <a:cubicBezTo>
                      <a:pt x="783" y="3316"/>
                      <a:pt x="1413" y="3628"/>
                      <a:pt x="2040" y="3628"/>
                    </a:cubicBezTo>
                    <a:cubicBezTo>
                      <a:pt x="2780" y="3628"/>
                      <a:pt x="3517" y="3194"/>
                      <a:pt x="3778" y="2363"/>
                    </a:cubicBezTo>
                    <a:cubicBezTo>
                      <a:pt x="4167" y="1124"/>
                      <a:pt x="3188" y="0"/>
                      <a:pt x="2058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6"/>
              <p:cNvSpPr/>
              <p:nvPr/>
            </p:nvSpPr>
            <p:spPr>
              <a:xfrm>
                <a:off x="4322410" y="3842299"/>
                <a:ext cx="23892" cy="71633"/>
              </a:xfrm>
              <a:custGeom>
                <a:rect b="b" l="l" r="r" t="t"/>
                <a:pathLst>
                  <a:path extrusionOk="0" h="3295" w="1099">
                    <a:moveTo>
                      <a:pt x="879" y="1"/>
                    </a:moveTo>
                    <a:lnTo>
                      <a:pt x="1" y="3251"/>
                    </a:lnTo>
                    <a:lnTo>
                      <a:pt x="264" y="3295"/>
                    </a:lnTo>
                    <a:lnTo>
                      <a:pt x="1099" y="89"/>
                    </a:lnTo>
                    <a:lnTo>
                      <a:pt x="879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65" name="Google Shape;1665;p6"/>
          <p:cNvSpPr txBox="1"/>
          <p:nvPr/>
        </p:nvSpPr>
        <p:spPr>
          <a:xfrm>
            <a:off x="3776250" y="944050"/>
            <a:ext cx="4785300" cy="36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666" name="Google Shape;1666;p6"/>
          <p:cNvSpPr txBox="1"/>
          <p:nvPr/>
        </p:nvSpPr>
        <p:spPr>
          <a:xfrm>
            <a:off x="3890175" y="927775"/>
            <a:ext cx="5046000" cy="30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Have patience with staff and other drivers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Be safe and follow directions from staff and School Safety Patrol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DO NOT PARK and leave your car unattended in the drive through lane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lang="en" sz="1800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We encourage families to park in the neighborhood and walk onto campus.</a:t>
            </a:r>
            <a:endParaRPr sz="1800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Use designated crosswalks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Be mindful and respectful of our neighbors and neighboring businesses 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utfit Medium"/>
              <a:buChar char="●"/>
            </a:pPr>
            <a:r>
              <a:rPr b="0" i="0" lang="en" sz="18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Be Kind</a:t>
            </a:r>
            <a:endParaRPr b="0" i="0" sz="18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0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7"/>
          <p:cNvSpPr txBox="1"/>
          <p:nvPr>
            <p:ph idx="2" type="title"/>
          </p:nvPr>
        </p:nvSpPr>
        <p:spPr>
          <a:xfrm>
            <a:off x="461000" y="551225"/>
            <a:ext cx="2539500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SNACKS &amp; LUNCH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672" name="Google Shape;1672;p7"/>
          <p:cNvSpPr txBox="1"/>
          <p:nvPr>
            <p:ph idx="4294967295" type="subTitle"/>
          </p:nvPr>
        </p:nvSpPr>
        <p:spPr>
          <a:xfrm>
            <a:off x="3395975" y="621550"/>
            <a:ext cx="5332800" cy="41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t/>
            </a:r>
            <a:endParaRPr b="0" i="0" sz="155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utfit Medium"/>
              <a:buChar char="●"/>
            </a:pPr>
            <a:r>
              <a:rPr i="0" lang="en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Snacks sent from home should be snack-size and quick and easy to open and eat.</a:t>
            </a:r>
            <a:endParaRPr i="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utfit Medium"/>
              <a:buChar char="●"/>
            </a:pPr>
            <a:r>
              <a:rPr i="0" lang="en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Free lunch is available for all students. </a:t>
            </a:r>
            <a:endParaRPr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utfit Medium"/>
              <a:buChar char="●"/>
            </a:pPr>
            <a:r>
              <a:rPr i="0" lang="en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Lunch from home - easy/independent packages, one time use packaging (suggested)</a:t>
            </a:r>
            <a:endParaRPr i="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utfit Medium"/>
              <a:buChar char="●"/>
            </a:pPr>
            <a:r>
              <a:rPr i="0" lang="en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Please try to avoid - Gogurts, juice pouches, fruit cups, messy finger foods, family-size bags of chips/cookies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utfit Medium"/>
              <a:buChar char="●"/>
            </a:pP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We </a:t>
            </a: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encourage</a:t>
            </a:r>
            <a:r>
              <a:rPr lang="en">
                <a:latin typeface="Outfit Medium"/>
                <a:ea typeface="Outfit Medium"/>
                <a:cs typeface="Outfit Medium"/>
                <a:sym typeface="Outfit Medium"/>
              </a:rPr>
              <a:t> families to </a:t>
            </a:r>
            <a:r>
              <a:rPr i="0" lang="en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send healthy snacks. Candy, soda and gum are not allowed.</a:t>
            </a:r>
            <a:endParaRPr i="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673" name="Google Shape;1673;p7"/>
          <p:cNvGrpSpPr/>
          <p:nvPr/>
        </p:nvGrpSpPr>
        <p:grpSpPr>
          <a:xfrm>
            <a:off x="878097" y="2441133"/>
            <a:ext cx="1705316" cy="2567611"/>
            <a:chOff x="2464307" y="1974154"/>
            <a:chExt cx="1465426" cy="2400982"/>
          </a:xfrm>
        </p:grpSpPr>
        <p:sp>
          <p:nvSpPr>
            <p:cNvPr id="1674" name="Google Shape;1674;p7"/>
            <p:cNvSpPr/>
            <p:nvPr/>
          </p:nvSpPr>
          <p:spPr>
            <a:xfrm>
              <a:off x="2926973" y="2763497"/>
              <a:ext cx="509356" cy="660942"/>
            </a:xfrm>
            <a:custGeom>
              <a:rect b="b" l="l" r="r" t="t"/>
              <a:pathLst>
                <a:path extrusionOk="0" h="23246" w="17913">
                  <a:moveTo>
                    <a:pt x="9113" y="0"/>
                  </a:moveTo>
                  <a:cubicBezTo>
                    <a:pt x="5138" y="0"/>
                    <a:pt x="1529" y="543"/>
                    <a:pt x="840" y="3377"/>
                  </a:cubicBezTo>
                  <a:cubicBezTo>
                    <a:pt x="1" y="6825"/>
                    <a:pt x="11818" y="23245"/>
                    <a:pt x="11818" y="23245"/>
                  </a:cubicBezTo>
                  <a:cubicBezTo>
                    <a:pt x="11818" y="23245"/>
                    <a:pt x="15266" y="22034"/>
                    <a:pt x="16459" y="20505"/>
                  </a:cubicBezTo>
                  <a:cubicBezTo>
                    <a:pt x="17651" y="18996"/>
                    <a:pt x="17484" y="11894"/>
                    <a:pt x="17689" y="7235"/>
                  </a:cubicBezTo>
                  <a:cubicBezTo>
                    <a:pt x="17912" y="2575"/>
                    <a:pt x="16608" y="246"/>
                    <a:pt x="11724" y="59"/>
                  </a:cubicBezTo>
                  <a:cubicBezTo>
                    <a:pt x="10854" y="26"/>
                    <a:pt x="9975" y="0"/>
                    <a:pt x="9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7"/>
            <p:cNvSpPr/>
            <p:nvPr/>
          </p:nvSpPr>
          <p:spPr>
            <a:xfrm>
              <a:off x="2781784" y="4300387"/>
              <a:ext cx="204590" cy="74749"/>
            </a:xfrm>
            <a:custGeom>
              <a:rect b="b" l="l" r="r" t="t"/>
              <a:pathLst>
                <a:path extrusionOk="0" h="2629" w="7195">
                  <a:moveTo>
                    <a:pt x="7194" y="0"/>
                  </a:moveTo>
                  <a:lnTo>
                    <a:pt x="5871" y="951"/>
                  </a:lnTo>
                  <a:cubicBezTo>
                    <a:pt x="5256" y="354"/>
                    <a:pt x="4101" y="168"/>
                    <a:pt x="4101" y="168"/>
                  </a:cubicBezTo>
                  <a:cubicBezTo>
                    <a:pt x="597" y="597"/>
                    <a:pt x="0" y="2628"/>
                    <a:pt x="1249" y="2628"/>
                  </a:cubicBezTo>
                  <a:lnTo>
                    <a:pt x="7008" y="2628"/>
                  </a:lnTo>
                  <a:cubicBezTo>
                    <a:pt x="7064" y="1901"/>
                    <a:pt x="7120" y="988"/>
                    <a:pt x="7194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7"/>
            <p:cNvSpPr/>
            <p:nvPr/>
          </p:nvSpPr>
          <p:spPr>
            <a:xfrm>
              <a:off x="2891486" y="3734410"/>
              <a:ext cx="138336" cy="593017"/>
            </a:xfrm>
            <a:custGeom>
              <a:rect b="b" l="l" r="r" t="t"/>
              <a:pathLst>
                <a:path extrusionOk="0" h="20857" w="4865">
                  <a:moveTo>
                    <a:pt x="75" y="1"/>
                  </a:moveTo>
                  <a:lnTo>
                    <a:pt x="37" y="6170"/>
                  </a:lnTo>
                  <a:cubicBezTo>
                    <a:pt x="0" y="12358"/>
                    <a:pt x="243" y="20074"/>
                    <a:pt x="243" y="20074"/>
                  </a:cubicBezTo>
                  <a:cubicBezTo>
                    <a:pt x="243" y="20074"/>
                    <a:pt x="1398" y="20260"/>
                    <a:pt x="2013" y="20857"/>
                  </a:cubicBezTo>
                  <a:lnTo>
                    <a:pt x="3336" y="19906"/>
                  </a:lnTo>
                  <a:cubicBezTo>
                    <a:pt x="3858" y="13122"/>
                    <a:pt x="4865" y="1342"/>
                    <a:pt x="4865" y="1342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7"/>
            <p:cNvSpPr/>
            <p:nvPr/>
          </p:nvSpPr>
          <p:spPr>
            <a:xfrm>
              <a:off x="3140036" y="3756132"/>
              <a:ext cx="204590" cy="571294"/>
            </a:xfrm>
            <a:custGeom>
              <a:rect b="b" l="l" r="r" t="t"/>
              <a:pathLst>
                <a:path extrusionOk="0" h="20093" w="7195">
                  <a:moveTo>
                    <a:pt x="5555" y="1"/>
                  </a:moveTo>
                  <a:lnTo>
                    <a:pt x="1" y="839"/>
                  </a:lnTo>
                  <a:cubicBezTo>
                    <a:pt x="1" y="839"/>
                    <a:pt x="1324" y="7009"/>
                    <a:pt x="2293" y="11128"/>
                  </a:cubicBezTo>
                  <a:cubicBezTo>
                    <a:pt x="3244" y="15228"/>
                    <a:pt x="3952" y="19049"/>
                    <a:pt x="3952" y="19049"/>
                  </a:cubicBezTo>
                  <a:cubicBezTo>
                    <a:pt x="4772" y="19310"/>
                    <a:pt x="5536" y="19664"/>
                    <a:pt x="6263" y="20093"/>
                  </a:cubicBezTo>
                  <a:lnTo>
                    <a:pt x="7195" y="18788"/>
                  </a:lnTo>
                  <a:cubicBezTo>
                    <a:pt x="6766" y="15079"/>
                    <a:pt x="6039" y="8779"/>
                    <a:pt x="5853" y="5238"/>
                  </a:cubicBezTo>
                  <a:lnTo>
                    <a:pt x="5555" y="1"/>
                  </a:ln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7"/>
            <p:cNvSpPr/>
            <p:nvPr/>
          </p:nvSpPr>
          <p:spPr>
            <a:xfrm>
              <a:off x="3154339" y="4290322"/>
              <a:ext cx="200893" cy="84814"/>
            </a:xfrm>
            <a:custGeom>
              <a:rect b="b" l="l" r="r" t="t"/>
              <a:pathLst>
                <a:path extrusionOk="0" h="2983" w="7065">
                  <a:moveTo>
                    <a:pt x="6711" y="0"/>
                  </a:moveTo>
                  <a:lnTo>
                    <a:pt x="5760" y="1305"/>
                  </a:lnTo>
                  <a:cubicBezTo>
                    <a:pt x="5033" y="876"/>
                    <a:pt x="4269" y="522"/>
                    <a:pt x="3449" y="242"/>
                  </a:cubicBezTo>
                  <a:cubicBezTo>
                    <a:pt x="3449" y="242"/>
                    <a:pt x="1007" y="764"/>
                    <a:pt x="504" y="1640"/>
                  </a:cubicBezTo>
                  <a:cubicBezTo>
                    <a:pt x="1" y="2535"/>
                    <a:pt x="1082" y="2982"/>
                    <a:pt x="2759" y="2982"/>
                  </a:cubicBezTo>
                  <a:lnTo>
                    <a:pt x="7065" y="2982"/>
                  </a:lnTo>
                  <a:cubicBezTo>
                    <a:pt x="7065" y="2982"/>
                    <a:pt x="6916" y="1789"/>
                    <a:pt x="6711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7"/>
            <p:cNvSpPr/>
            <p:nvPr/>
          </p:nvSpPr>
          <p:spPr>
            <a:xfrm>
              <a:off x="3494052" y="3533221"/>
              <a:ext cx="300530" cy="207045"/>
            </a:xfrm>
            <a:custGeom>
              <a:rect b="b" l="l" r="r" t="t"/>
              <a:pathLst>
                <a:path extrusionOk="0" h="7282" w="10569">
                  <a:moveTo>
                    <a:pt x="6653" y="1"/>
                  </a:moveTo>
                  <a:cubicBezTo>
                    <a:pt x="6107" y="1"/>
                    <a:pt x="5468" y="51"/>
                    <a:pt x="4716" y="162"/>
                  </a:cubicBezTo>
                  <a:cubicBezTo>
                    <a:pt x="1082" y="702"/>
                    <a:pt x="1" y="907"/>
                    <a:pt x="1" y="2808"/>
                  </a:cubicBezTo>
                  <a:cubicBezTo>
                    <a:pt x="20" y="4728"/>
                    <a:pt x="336" y="7282"/>
                    <a:pt x="336" y="7282"/>
                  </a:cubicBezTo>
                  <a:lnTo>
                    <a:pt x="1772" y="6797"/>
                  </a:lnTo>
                  <a:cubicBezTo>
                    <a:pt x="1772" y="6797"/>
                    <a:pt x="1324" y="3740"/>
                    <a:pt x="1511" y="2902"/>
                  </a:cubicBezTo>
                  <a:cubicBezTo>
                    <a:pt x="1697" y="2044"/>
                    <a:pt x="2592" y="2044"/>
                    <a:pt x="4921" y="1895"/>
                  </a:cubicBezTo>
                  <a:cubicBezTo>
                    <a:pt x="5838" y="1836"/>
                    <a:pt x="6575" y="1735"/>
                    <a:pt x="7150" y="1735"/>
                  </a:cubicBezTo>
                  <a:cubicBezTo>
                    <a:pt x="8036" y="1735"/>
                    <a:pt x="8535" y="1977"/>
                    <a:pt x="8705" y="2995"/>
                  </a:cubicBezTo>
                  <a:cubicBezTo>
                    <a:pt x="8985" y="4672"/>
                    <a:pt x="9227" y="6312"/>
                    <a:pt x="9227" y="6312"/>
                  </a:cubicBezTo>
                  <a:lnTo>
                    <a:pt x="10569" y="6219"/>
                  </a:lnTo>
                  <a:cubicBezTo>
                    <a:pt x="10569" y="6219"/>
                    <a:pt x="10215" y="2547"/>
                    <a:pt x="9786" y="1541"/>
                  </a:cubicBezTo>
                  <a:cubicBezTo>
                    <a:pt x="9460" y="742"/>
                    <a:pt x="8758" y="1"/>
                    <a:pt x="6653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7"/>
            <p:cNvSpPr/>
            <p:nvPr/>
          </p:nvSpPr>
          <p:spPr>
            <a:xfrm>
              <a:off x="3500962" y="3701030"/>
              <a:ext cx="119797" cy="375536"/>
            </a:xfrm>
            <a:custGeom>
              <a:rect b="b" l="l" r="r" t="t"/>
              <a:pathLst>
                <a:path extrusionOk="0" h="13208" w="4213">
                  <a:moveTo>
                    <a:pt x="2591" y="0"/>
                  </a:moveTo>
                  <a:cubicBezTo>
                    <a:pt x="1715" y="94"/>
                    <a:pt x="858" y="261"/>
                    <a:pt x="0" y="466"/>
                  </a:cubicBezTo>
                  <a:lnTo>
                    <a:pt x="1454" y="13196"/>
                  </a:lnTo>
                  <a:cubicBezTo>
                    <a:pt x="1686" y="13203"/>
                    <a:pt x="1918" y="13207"/>
                    <a:pt x="2151" y="13207"/>
                  </a:cubicBezTo>
                  <a:cubicBezTo>
                    <a:pt x="2554" y="13207"/>
                    <a:pt x="2960" y="13194"/>
                    <a:pt x="3374" y="13159"/>
                  </a:cubicBezTo>
                  <a:lnTo>
                    <a:pt x="4212" y="13084"/>
                  </a:lnTo>
                  <a:lnTo>
                    <a:pt x="2591" y="0"/>
                  </a:lnTo>
                  <a:close/>
                </a:path>
              </a:pathLst>
            </a:custGeom>
            <a:solidFill>
              <a:srgbClr val="00787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7"/>
            <p:cNvSpPr/>
            <p:nvPr/>
          </p:nvSpPr>
          <p:spPr>
            <a:xfrm>
              <a:off x="3420917" y="3714280"/>
              <a:ext cx="121389" cy="361974"/>
            </a:xfrm>
            <a:custGeom>
              <a:rect b="b" l="l" r="r" t="t"/>
              <a:pathLst>
                <a:path extrusionOk="0" h="12731" w="4269">
                  <a:moveTo>
                    <a:pt x="2815" y="0"/>
                  </a:moveTo>
                  <a:cubicBezTo>
                    <a:pt x="933" y="504"/>
                    <a:pt x="1" y="1305"/>
                    <a:pt x="19" y="2684"/>
                  </a:cubicBezTo>
                  <a:cubicBezTo>
                    <a:pt x="75" y="5051"/>
                    <a:pt x="262" y="9058"/>
                    <a:pt x="523" y="10195"/>
                  </a:cubicBezTo>
                  <a:cubicBezTo>
                    <a:pt x="728" y="11165"/>
                    <a:pt x="989" y="12581"/>
                    <a:pt x="4269" y="12730"/>
                  </a:cubicBezTo>
                  <a:lnTo>
                    <a:pt x="281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7"/>
            <p:cNvSpPr/>
            <p:nvPr/>
          </p:nvSpPr>
          <p:spPr>
            <a:xfrm>
              <a:off x="3574608" y="3689373"/>
              <a:ext cx="182354" cy="383697"/>
            </a:xfrm>
            <a:custGeom>
              <a:rect b="b" l="l" r="r" t="t"/>
              <a:pathLst>
                <a:path extrusionOk="0" h="13495" w="6413">
                  <a:moveTo>
                    <a:pt x="5201" y="0"/>
                  </a:moveTo>
                  <a:cubicBezTo>
                    <a:pt x="4474" y="19"/>
                    <a:pt x="3654" y="56"/>
                    <a:pt x="2778" y="131"/>
                  </a:cubicBezTo>
                  <a:cubicBezTo>
                    <a:pt x="1753" y="205"/>
                    <a:pt x="840" y="298"/>
                    <a:pt x="1" y="410"/>
                  </a:cubicBezTo>
                  <a:lnTo>
                    <a:pt x="1622" y="13494"/>
                  </a:lnTo>
                  <a:cubicBezTo>
                    <a:pt x="3524" y="13345"/>
                    <a:pt x="5108" y="13196"/>
                    <a:pt x="6412" y="13047"/>
                  </a:cubicBezTo>
                  <a:lnTo>
                    <a:pt x="52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7"/>
            <p:cNvSpPr/>
            <p:nvPr/>
          </p:nvSpPr>
          <p:spPr>
            <a:xfrm>
              <a:off x="3722470" y="3688975"/>
              <a:ext cx="118233" cy="371385"/>
            </a:xfrm>
            <a:custGeom>
              <a:rect b="b" l="l" r="r" t="t"/>
              <a:pathLst>
                <a:path extrusionOk="0" h="13062" w="4158">
                  <a:moveTo>
                    <a:pt x="793" y="1"/>
                  </a:moveTo>
                  <a:cubicBezTo>
                    <a:pt x="529" y="1"/>
                    <a:pt x="265" y="5"/>
                    <a:pt x="1" y="14"/>
                  </a:cubicBezTo>
                  <a:lnTo>
                    <a:pt x="1212" y="13061"/>
                  </a:lnTo>
                  <a:cubicBezTo>
                    <a:pt x="2443" y="12931"/>
                    <a:pt x="3412" y="12800"/>
                    <a:pt x="4157" y="12688"/>
                  </a:cubicBezTo>
                  <a:lnTo>
                    <a:pt x="3337" y="163"/>
                  </a:lnTo>
                  <a:cubicBezTo>
                    <a:pt x="2497" y="49"/>
                    <a:pt x="1646" y="1"/>
                    <a:pt x="793" y="1"/>
                  </a:cubicBezTo>
                  <a:close/>
                </a:path>
              </a:pathLst>
            </a:custGeom>
            <a:solidFill>
              <a:srgbClr val="00787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7"/>
            <p:cNvSpPr/>
            <p:nvPr/>
          </p:nvSpPr>
          <p:spPr>
            <a:xfrm>
              <a:off x="3817358" y="3693609"/>
              <a:ext cx="112375" cy="356657"/>
            </a:xfrm>
            <a:custGeom>
              <a:rect b="b" l="l" r="r" t="t"/>
              <a:pathLst>
                <a:path extrusionOk="0" h="12544" w="3952">
                  <a:moveTo>
                    <a:pt x="0" y="0"/>
                  </a:moveTo>
                  <a:lnTo>
                    <a:pt x="820" y="12544"/>
                  </a:lnTo>
                  <a:lnTo>
                    <a:pt x="1789" y="12413"/>
                  </a:lnTo>
                  <a:cubicBezTo>
                    <a:pt x="3262" y="12190"/>
                    <a:pt x="3952" y="9879"/>
                    <a:pt x="3728" y="7828"/>
                  </a:cubicBezTo>
                  <a:cubicBezTo>
                    <a:pt x="3504" y="5760"/>
                    <a:pt x="3430" y="3038"/>
                    <a:pt x="3038" y="1696"/>
                  </a:cubicBezTo>
                  <a:cubicBezTo>
                    <a:pt x="2796" y="914"/>
                    <a:pt x="1939" y="28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7"/>
            <p:cNvSpPr/>
            <p:nvPr/>
          </p:nvSpPr>
          <p:spPr>
            <a:xfrm>
              <a:off x="2464307" y="2510218"/>
              <a:ext cx="486039" cy="578573"/>
            </a:xfrm>
            <a:custGeom>
              <a:rect b="b" l="l" r="r" t="t"/>
              <a:pathLst>
                <a:path extrusionOk="0" h="20349" w="17093">
                  <a:moveTo>
                    <a:pt x="4207" y="1"/>
                  </a:moveTo>
                  <a:cubicBezTo>
                    <a:pt x="4197" y="1"/>
                    <a:pt x="4186" y="1"/>
                    <a:pt x="4176" y="2"/>
                  </a:cubicBezTo>
                  <a:cubicBezTo>
                    <a:pt x="3151" y="114"/>
                    <a:pt x="3710" y="2910"/>
                    <a:pt x="3710" y="2910"/>
                  </a:cubicBezTo>
                  <a:cubicBezTo>
                    <a:pt x="3710" y="2910"/>
                    <a:pt x="3163" y="425"/>
                    <a:pt x="2276" y="425"/>
                  </a:cubicBezTo>
                  <a:cubicBezTo>
                    <a:pt x="2251" y="425"/>
                    <a:pt x="2226" y="427"/>
                    <a:pt x="2200" y="431"/>
                  </a:cubicBezTo>
                  <a:cubicBezTo>
                    <a:pt x="1250" y="562"/>
                    <a:pt x="2498" y="3562"/>
                    <a:pt x="2498" y="3562"/>
                  </a:cubicBezTo>
                  <a:cubicBezTo>
                    <a:pt x="2498" y="3562"/>
                    <a:pt x="1542" y="1467"/>
                    <a:pt x="839" y="1467"/>
                  </a:cubicBezTo>
                  <a:cubicBezTo>
                    <a:pt x="794" y="1467"/>
                    <a:pt x="751" y="1476"/>
                    <a:pt x="709" y="1493"/>
                  </a:cubicBezTo>
                  <a:cubicBezTo>
                    <a:pt x="1" y="1792"/>
                    <a:pt x="1417" y="5333"/>
                    <a:pt x="1809" y="5855"/>
                  </a:cubicBezTo>
                  <a:lnTo>
                    <a:pt x="2200" y="6358"/>
                  </a:lnTo>
                  <a:cubicBezTo>
                    <a:pt x="2200" y="6358"/>
                    <a:pt x="2256" y="14447"/>
                    <a:pt x="5760" y="17951"/>
                  </a:cubicBezTo>
                  <a:cubicBezTo>
                    <a:pt x="7740" y="19920"/>
                    <a:pt x="10528" y="20348"/>
                    <a:pt x="12580" y="20348"/>
                  </a:cubicBezTo>
                  <a:cubicBezTo>
                    <a:pt x="14160" y="20348"/>
                    <a:pt x="15303" y="20094"/>
                    <a:pt x="15303" y="20094"/>
                  </a:cubicBezTo>
                  <a:cubicBezTo>
                    <a:pt x="15843" y="17448"/>
                    <a:pt x="17092" y="12434"/>
                    <a:pt x="17092" y="12434"/>
                  </a:cubicBezTo>
                  <a:lnTo>
                    <a:pt x="17092" y="12434"/>
                  </a:lnTo>
                  <a:cubicBezTo>
                    <a:pt x="15638" y="13043"/>
                    <a:pt x="12826" y="14044"/>
                    <a:pt x="10406" y="14044"/>
                  </a:cubicBezTo>
                  <a:cubicBezTo>
                    <a:pt x="9569" y="14044"/>
                    <a:pt x="8779" y="13924"/>
                    <a:pt x="8108" y="13627"/>
                  </a:cubicBezTo>
                  <a:cubicBezTo>
                    <a:pt x="5499" y="12471"/>
                    <a:pt x="5275" y="5873"/>
                    <a:pt x="5275" y="5873"/>
                  </a:cubicBezTo>
                  <a:cubicBezTo>
                    <a:pt x="5275" y="5873"/>
                    <a:pt x="7754" y="4308"/>
                    <a:pt x="7419" y="3506"/>
                  </a:cubicBezTo>
                  <a:cubicBezTo>
                    <a:pt x="7349" y="3345"/>
                    <a:pt x="7215" y="3281"/>
                    <a:pt x="7044" y="3281"/>
                  </a:cubicBezTo>
                  <a:cubicBezTo>
                    <a:pt x="6345" y="3281"/>
                    <a:pt x="5033" y="4364"/>
                    <a:pt x="5033" y="4364"/>
                  </a:cubicBezTo>
                  <a:cubicBezTo>
                    <a:pt x="5033" y="4364"/>
                    <a:pt x="5197" y="1"/>
                    <a:pt x="4207" y="1"/>
                  </a:cubicBezTo>
                  <a:close/>
                </a:path>
              </a:pathLst>
            </a:custGeom>
            <a:solidFill>
              <a:srgbClr val="C4715B"/>
            </a:solidFill>
            <a:ln cap="flat" cmpd="sng" w="9525">
              <a:solidFill>
                <a:srgbClr val="C4715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7"/>
            <p:cNvSpPr/>
            <p:nvPr/>
          </p:nvSpPr>
          <p:spPr>
            <a:xfrm>
              <a:off x="3035623" y="2709532"/>
              <a:ext cx="137313" cy="141253"/>
            </a:xfrm>
            <a:custGeom>
              <a:rect b="b" l="l" r="r" t="t"/>
              <a:pathLst>
                <a:path extrusionOk="0" h="4968" w="4829">
                  <a:moveTo>
                    <a:pt x="3933" y="0"/>
                  </a:moveTo>
                  <a:lnTo>
                    <a:pt x="467" y="1286"/>
                  </a:lnTo>
                  <a:cubicBezTo>
                    <a:pt x="467" y="1286"/>
                    <a:pt x="504" y="3206"/>
                    <a:pt x="467" y="3597"/>
                  </a:cubicBezTo>
                  <a:cubicBezTo>
                    <a:pt x="467" y="3709"/>
                    <a:pt x="299" y="3858"/>
                    <a:pt x="1" y="4007"/>
                  </a:cubicBezTo>
                  <a:cubicBezTo>
                    <a:pt x="545" y="4619"/>
                    <a:pt x="1321" y="4968"/>
                    <a:pt x="2118" y="4968"/>
                  </a:cubicBezTo>
                  <a:cubicBezTo>
                    <a:pt x="2195" y="4968"/>
                    <a:pt x="2272" y="4964"/>
                    <a:pt x="2349" y="4958"/>
                  </a:cubicBezTo>
                  <a:cubicBezTo>
                    <a:pt x="3281" y="4846"/>
                    <a:pt x="4139" y="4455"/>
                    <a:pt x="4828" y="3821"/>
                  </a:cubicBezTo>
                  <a:cubicBezTo>
                    <a:pt x="4176" y="3374"/>
                    <a:pt x="3933" y="0"/>
                    <a:pt x="3933" y="0"/>
                  </a:cubicBezTo>
                  <a:close/>
                </a:path>
              </a:pathLst>
            </a:custGeom>
            <a:solidFill>
              <a:srgbClr val="A54C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7"/>
            <p:cNvSpPr/>
            <p:nvPr/>
          </p:nvSpPr>
          <p:spPr>
            <a:xfrm>
              <a:off x="3282069" y="2868498"/>
              <a:ext cx="419786" cy="766370"/>
            </a:xfrm>
            <a:custGeom>
              <a:rect b="b" l="l" r="r" t="t"/>
              <a:pathLst>
                <a:path extrusionOk="0" h="26954" w="14763">
                  <a:moveTo>
                    <a:pt x="112" y="1"/>
                  </a:moveTo>
                  <a:lnTo>
                    <a:pt x="112" y="1"/>
                  </a:lnTo>
                  <a:cubicBezTo>
                    <a:pt x="19" y="2051"/>
                    <a:pt x="1" y="5443"/>
                    <a:pt x="616" y="8052"/>
                  </a:cubicBezTo>
                  <a:cubicBezTo>
                    <a:pt x="616" y="8052"/>
                    <a:pt x="5182" y="10904"/>
                    <a:pt x="6878" y="14110"/>
                  </a:cubicBezTo>
                  <a:cubicBezTo>
                    <a:pt x="8574" y="17297"/>
                    <a:pt x="9916" y="20950"/>
                    <a:pt x="9953" y="21658"/>
                  </a:cubicBezTo>
                  <a:cubicBezTo>
                    <a:pt x="10009" y="22367"/>
                    <a:pt x="9171" y="23037"/>
                    <a:pt x="9264" y="23913"/>
                  </a:cubicBezTo>
                  <a:cubicBezTo>
                    <a:pt x="9357" y="24789"/>
                    <a:pt x="9767" y="25908"/>
                    <a:pt x="10270" y="25926"/>
                  </a:cubicBezTo>
                  <a:lnTo>
                    <a:pt x="10774" y="25964"/>
                  </a:lnTo>
                  <a:cubicBezTo>
                    <a:pt x="10774" y="25964"/>
                    <a:pt x="11039" y="26954"/>
                    <a:pt x="11586" y="26954"/>
                  </a:cubicBezTo>
                  <a:cubicBezTo>
                    <a:pt x="11601" y="26954"/>
                    <a:pt x="11616" y="26953"/>
                    <a:pt x="11631" y="26952"/>
                  </a:cubicBezTo>
                  <a:cubicBezTo>
                    <a:pt x="12209" y="26877"/>
                    <a:pt x="12209" y="26113"/>
                    <a:pt x="12209" y="26113"/>
                  </a:cubicBezTo>
                  <a:cubicBezTo>
                    <a:pt x="12209" y="26113"/>
                    <a:pt x="12411" y="26771"/>
                    <a:pt x="12912" y="26771"/>
                  </a:cubicBezTo>
                  <a:cubicBezTo>
                    <a:pt x="12938" y="26771"/>
                    <a:pt x="12964" y="26769"/>
                    <a:pt x="12991" y="26765"/>
                  </a:cubicBezTo>
                  <a:cubicBezTo>
                    <a:pt x="13551" y="26709"/>
                    <a:pt x="13662" y="26076"/>
                    <a:pt x="13662" y="26076"/>
                  </a:cubicBezTo>
                  <a:cubicBezTo>
                    <a:pt x="13662" y="26076"/>
                    <a:pt x="13941" y="26341"/>
                    <a:pt x="14195" y="26341"/>
                  </a:cubicBezTo>
                  <a:cubicBezTo>
                    <a:pt x="14249" y="26341"/>
                    <a:pt x="14303" y="26329"/>
                    <a:pt x="14352" y="26299"/>
                  </a:cubicBezTo>
                  <a:cubicBezTo>
                    <a:pt x="14632" y="26113"/>
                    <a:pt x="14762" y="25498"/>
                    <a:pt x="14706" y="24939"/>
                  </a:cubicBezTo>
                  <a:cubicBezTo>
                    <a:pt x="14632" y="24379"/>
                    <a:pt x="14222" y="22627"/>
                    <a:pt x="13867" y="22255"/>
                  </a:cubicBezTo>
                  <a:cubicBezTo>
                    <a:pt x="13476" y="21901"/>
                    <a:pt x="13066" y="21565"/>
                    <a:pt x="12637" y="21285"/>
                  </a:cubicBezTo>
                  <a:cubicBezTo>
                    <a:pt x="12637" y="21285"/>
                    <a:pt x="11705" y="14166"/>
                    <a:pt x="8332" y="8667"/>
                  </a:cubicBezTo>
                  <a:cubicBezTo>
                    <a:pt x="4958" y="3169"/>
                    <a:pt x="2200" y="895"/>
                    <a:pt x="112" y="1"/>
                  </a:cubicBez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7"/>
            <p:cNvSpPr/>
            <p:nvPr/>
          </p:nvSpPr>
          <p:spPr>
            <a:xfrm>
              <a:off x="3200461" y="2837222"/>
              <a:ext cx="117664" cy="367291"/>
            </a:xfrm>
            <a:custGeom>
              <a:rect b="b" l="l" r="r" t="t"/>
              <a:pathLst>
                <a:path extrusionOk="0" h="12918" w="4138">
                  <a:moveTo>
                    <a:pt x="392" y="1"/>
                  </a:moveTo>
                  <a:lnTo>
                    <a:pt x="392" y="1"/>
                  </a:lnTo>
                  <a:cubicBezTo>
                    <a:pt x="261" y="1660"/>
                    <a:pt x="0" y="5853"/>
                    <a:pt x="448" y="8071"/>
                  </a:cubicBezTo>
                  <a:cubicBezTo>
                    <a:pt x="839" y="10028"/>
                    <a:pt x="2945" y="11967"/>
                    <a:pt x="4138" y="12917"/>
                  </a:cubicBezTo>
                  <a:cubicBezTo>
                    <a:pt x="3821" y="11240"/>
                    <a:pt x="3579" y="9898"/>
                    <a:pt x="3486" y="9152"/>
                  </a:cubicBezTo>
                  <a:cubicBezTo>
                    <a:pt x="2871" y="6562"/>
                    <a:pt x="2889" y="3151"/>
                    <a:pt x="2982" y="1101"/>
                  </a:cubicBezTo>
                  <a:cubicBezTo>
                    <a:pt x="1901" y="635"/>
                    <a:pt x="1044" y="299"/>
                    <a:pt x="392" y="1"/>
                  </a:cubicBez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7"/>
            <p:cNvSpPr/>
            <p:nvPr/>
          </p:nvSpPr>
          <p:spPr>
            <a:xfrm>
              <a:off x="2778599" y="2818144"/>
              <a:ext cx="651361" cy="989423"/>
            </a:xfrm>
            <a:custGeom>
              <a:rect b="b" l="l" r="r" t="t"/>
              <a:pathLst>
                <a:path extrusionOk="0" h="34799" w="22907">
                  <a:moveTo>
                    <a:pt x="13848" y="1"/>
                  </a:moveTo>
                  <a:cubicBezTo>
                    <a:pt x="13178" y="635"/>
                    <a:pt x="12302" y="1026"/>
                    <a:pt x="11388" y="1138"/>
                  </a:cubicBezTo>
                  <a:cubicBezTo>
                    <a:pt x="11327" y="1142"/>
                    <a:pt x="11265" y="1144"/>
                    <a:pt x="11204" y="1144"/>
                  </a:cubicBezTo>
                  <a:cubicBezTo>
                    <a:pt x="10377" y="1144"/>
                    <a:pt x="9596" y="795"/>
                    <a:pt x="9058" y="187"/>
                  </a:cubicBezTo>
                  <a:cubicBezTo>
                    <a:pt x="8667" y="374"/>
                    <a:pt x="8276" y="560"/>
                    <a:pt x="7866" y="709"/>
                  </a:cubicBezTo>
                  <a:cubicBezTo>
                    <a:pt x="7567" y="2853"/>
                    <a:pt x="6673" y="9096"/>
                    <a:pt x="6058" y="9879"/>
                  </a:cubicBezTo>
                  <a:cubicBezTo>
                    <a:pt x="5648" y="10401"/>
                    <a:pt x="4548" y="11389"/>
                    <a:pt x="3635" y="12190"/>
                  </a:cubicBezTo>
                  <a:cubicBezTo>
                    <a:pt x="3038" y="15042"/>
                    <a:pt x="2181" y="19254"/>
                    <a:pt x="1585" y="22218"/>
                  </a:cubicBezTo>
                  <a:cubicBezTo>
                    <a:pt x="615" y="27101"/>
                    <a:pt x="0" y="32692"/>
                    <a:pt x="0" y="32692"/>
                  </a:cubicBezTo>
                  <a:cubicBezTo>
                    <a:pt x="3635" y="34072"/>
                    <a:pt x="7493" y="34799"/>
                    <a:pt x="11388" y="34799"/>
                  </a:cubicBezTo>
                  <a:cubicBezTo>
                    <a:pt x="17707" y="34743"/>
                    <a:pt x="22907" y="32338"/>
                    <a:pt x="22907" y="32338"/>
                  </a:cubicBezTo>
                  <a:cubicBezTo>
                    <a:pt x="22907" y="32338"/>
                    <a:pt x="20279" y="20317"/>
                    <a:pt x="18974" y="13588"/>
                  </a:cubicBezTo>
                  <a:cubicBezTo>
                    <a:pt x="17781" y="12638"/>
                    <a:pt x="15675" y="10718"/>
                    <a:pt x="15284" y="8742"/>
                  </a:cubicBezTo>
                  <a:cubicBezTo>
                    <a:pt x="14836" y="6524"/>
                    <a:pt x="15097" y="2331"/>
                    <a:pt x="15209" y="672"/>
                  </a:cubicBezTo>
                  <a:cubicBezTo>
                    <a:pt x="14743" y="486"/>
                    <a:pt x="14277" y="262"/>
                    <a:pt x="13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7"/>
            <p:cNvSpPr/>
            <p:nvPr/>
          </p:nvSpPr>
          <p:spPr>
            <a:xfrm>
              <a:off x="3086522" y="1974154"/>
              <a:ext cx="447311" cy="563106"/>
            </a:xfrm>
            <a:custGeom>
              <a:rect b="b" l="l" r="r" t="t"/>
              <a:pathLst>
                <a:path extrusionOk="0" h="19805" w="15731">
                  <a:moveTo>
                    <a:pt x="6432" y="1"/>
                  </a:moveTo>
                  <a:cubicBezTo>
                    <a:pt x="1672" y="1"/>
                    <a:pt x="0" y="4579"/>
                    <a:pt x="0" y="4579"/>
                  </a:cubicBezTo>
                  <a:lnTo>
                    <a:pt x="5964" y="19248"/>
                  </a:lnTo>
                  <a:cubicBezTo>
                    <a:pt x="5964" y="19248"/>
                    <a:pt x="7265" y="19805"/>
                    <a:pt x="9710" y="19805"/>
                  </a:cubicBezTo>
                  <a:cubicBezTo>
                    <a:pt x="9948" y="19805"/>
                    <a:pt x="10197" y="19800"/>
                    <a:pt x="10456" y="19788"/>
                  </a:cubicBezTo>
                  <a:cubicBezTo>
                    <a:pt x="13382" y="19658"/>
                    <a:pt x="15731" y="17645"/>
                    <a:pt x="15339" y="16321"/>
                  </a:cubicBezTo>
                  <a:cubicBezTo>
                    <a:pt x="15182" y="15791"/>
                    <a:pt x="14752" y="15632"/>
                    <a:pt x="14294" y="15632"/>
                  </a:cubicBezTo>
                  <a:cubicBezTo>
                    <a:pt x="13609" y="15632"/>
                    <a:pt x="12860" y="15986"/>
                    <a:pt x="12860" y="15986"/>
                  </a:cubicBezTo>
                  <a:cubicBezTo>
                    <a:pt x="12860" y="15986"/>
                    <a:pt x="13886" y="13097"/>
                    <a:pt x="14147" y="10525"/>
                  </a:cubicBezTo>
                  <a:cubicBezTo>
                    <a:pt x="14407" y="7971"/>
                    <a:pt x="13643" y="1131"/>
                    <a:pt x="7828" y="125"/>
                  </a:cubicBezTo>
                  <a:cubicBezTo>
                    <a:pt x="7336" y="40"/>
                    <a:pt x="6871" y="1"/>
                    <a:pt x="6432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7"/>
            <p:cNvSpPr/>
            <p:nvPr/>
          </p:nvSpPr>
          <p:spPr>
            <a:xfrm>
              <a:off x="3124141" y="2081572"/>
              <a:ext cx="156904" cy="134599"/>
            </a:xfrm>
            <a:custGeom>
              <a:rect b="b" l="l" r="r" t="t"/>
              <a:pathLst>
                <a:path extrusionOk="0" h="4734" w="5518">
                  <a:moveTo>
                    <a:pt x="2044" y="1"/>
                  </a:moveTo>
                  <a:cubicBezTo>
                    <a:pt x="788" y="1"/>
                    <a:pt x="0" y="1174"/>
                    <a:pt x="0" y="1174"/>
                  </a:cubicBezTo>
                  <a:lnTo>
                    <a:pt x="5070" y="4734"/>
                  </a:lnTo>
                  <a:cubicBezTo>
                    <a:pt x="5070" y="4734"/>
                    <a:pt x="5517" y="2796"/>
                    <a:pt x="5312" y="2087"/>
                  </a:cubicBezTo>
                  <a:cubicBezTo>
                    <a:pt x="5089" y="1379"/>
                    <a:pt x="4045" y="391"/>
                    <a:pt x="2517" y="56"/>
                  </a:cubicBezTo>
                  <a:cubicBezTo>
                    <a:pt x="2353" y="18"/>
                    <a:pt x="2195" y="1"/>
                    <a:pt x="2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7"/>
            <p:cNvSpPr/>
            <p:nvPr/>
          </p:nvSpPr>
          <p:spPr>
            <a:xfrm>
              <a:off x="2711293" y="2082936"/>
              <a:ext cx="638110" cy="397685"/>
            </a:xfrm>
            <a:custGeom>
              <a:rect b="b" l="l" r="r" t="t"/>
              <a:pathLst>
                <a:path extrusionOk="0" h="13987" w="22441">
                  <a:moveTo>
                    <a:pt x="11521" y="0"/>
                  </a:moveTo>
                  <a:cubicBezTo>
                    <a:pt x="9299" y="0"/>
                    <a:pt x="6985" y="680"/>
                    <a:pt x="4921" y="2207"/>
                  </a:cubicBezTo>
                  <a:cubicBezTo>
                    <a:pt x="0" y="5841"/>
                    <a:pt x="1696" y="11321"/>
                    <a:pt x="2479" y="12533"/>
                  </a:cubicBezTo>
                  <a:lnTo>
                    <a:pt x="3672" y="8302"/>
                  </a:lnTo>
                  <a:cubicBezTo>
                    <a:pt x="3964" y="8340"/>
                    <a:pt x="4256" y="8359"/>
                    <a:pt x="4546" y="8359"/>
                  </a:cubicBezTo>
                  <a:cubicBezTo>
                    <a:pt x="6388" y="8359"/>
                    <a:pt x="8164" y="7606"/>
                    <a:pt x="9468" y="6270"/>
                  </a:cubicBezTo>
                  <a:cubicBezTo>
                    <a:pt x="9468" y="6270"/>
                    <a:pt x="11249" y="9865"/>
                    <a:pt x="15791" y="9865"/>
                  </a:cubicBezTo>
                  <a:cubicBezTo>
                    <a:pt x="15966" y="9865"/>
                    <a:pt x="16144" y="9860"/>
                    <a:pt x="16327" y="9849"/>
                  </a:cubicBezTo>
                  <a:cubicBezTo>
                    <a:pt x="16327" y="9849"/>
                    <a:pt x="16458" y="13185"/>
                    <a:pt x="17912" y="13986"/>
                  </a:cubicBezTo>
                  <a:cubicBezTo>
                    <a:pt x="17912" y="13986"/>
                    <a:pt x="18876" y="13162"/>
                    <a:pt x="19868" y="13162"/>
                  </a:cubicBezTo>
                  <a:cubicBezTo>
                    <a:pt x="19961" y="13162"/>
                    <a:pt x="20055" y="13169"/>
                    <a:pt x="20148" y="13185"/>
                  </a:cubicBezTo>
                  <a:cubicBezTo>
                    <a:pt x="20148" y="13185"/>
                    <a:pt x="22441" y="7258"/>
                    <a:pt x="19328" y="3512"/>
                  </a:cubicBezTo>
                  <a:cubicBezTo>
                    <a:pt x="17527" y="1320"/>
                    <a:pt x="14615" y="0"/>
                    <a:pt x="11521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7"/>
            <p:cNvSpPr/>
            <p:nvPr/>
          </p:nvSpPr>
          <p:spPr>
            <a:xfrm>
              <a:off x="2753150" y="2261208"/>
              <a:ext cx="578766" cy="512752"/>
            </a:xfrm>
            <a:custGeom>
              <a:rect b="b" l="l" r="r" t="t"/>
              <a:pathLst>
                <a:path extrusionOk="0" h="18034" w="20354">
                  <a:moveTo>
                    <a:pt x="7996" y="0"/>
                  </a:moveTo>
                  <a:cubicBezTo>
                    <a:pt x="6692" y="1336"/>
                    <a:pt x="4916" y="2089"/>
                    <a:pt x="3074" y="2089"/>
                  </a:cubicBezTo>
                  <a:cubicBezTo>
                    <a:pt x="2784" y="2089"/>
                    <a:pt x="2492" y="2070"/>
                    <a:pt x="2200" y="2032"/>
                  </a:cubicBezTo>
                  <a:lnTo>
                    <a:pt x="1007" y="6263"/>
                  </a:lnTo>
                  <a:cubicBezTo>
                    <a:pt x="1007" y="6263"/>
                    <a:pt x="1" y="9711"/>
                    <a:pt x="765" y="12786"/>
                  </a:cubicBezTo>
                  <a:cubicBezTo>
                    <a:pt x="1480" y="15597"/>
                    <a:pt x="4858" y="18034"/>
                    <a:pt x="8607" y="18034"/>
                  </a:cubicBezTo>
                  <a:cubicBezTo>
                    <a:pt x="8960" y="18034"/>
                    <a:pt x="9316" y="18012"/>
                    <a:pt x="9674" y="17967"/>
                  </a:cubicBezTo>
                  <a:cubicBezTo>
                    <a:pt x="13830" y="17427"/>
                    <a:pt x="16104" y="13103"/>
                    <a:pt x="16309" y="10643"/>
                  </a:cubicBezTo>
                  <a:cubicBezTo>
                    <a:pt x="16309" y="10643"/>
                    <a:pt x="16742" y="11360"/>
                    <a:pt x="17564" y="11360"/>
                  </a:cubicBezTo>
                  <a:cubicBezTo>
                    <a:pt x="17874" y="11360"/>
                    <a:pt x="18239" y="11259"/>
                    <a:pt x="18658" y="10978"/>
                  </a:cubicBezTo>
                  <a:cubicBezTo>
                    <a:pt x="20186" y="9934"/>
                    <a:pt x="20354" y="7250"/>
                    <a:pt x="18676" y="6915"/>
                  </a:cubicBezTo>
                  <a:cubicBezTo>
                    <a:pt x="18583" y="6899"/>
                    <a:pt x="18489" y="6892"/>
                    <a:pt x="18396" y="6892"/>
                  </a:cubicBezTo>
                  <a:cubicBezTo>
                    <a:pt x="17404" y="6892"/>
                    <a:pt x="16440" y="7716"/>
                    <a:pt x="16440" y="7716"/>
                  </a:cubicBezTo>
                  <a:cubicBezTo>
                    <a:pt x="14986" y="6915"/>
                    <a:pt x="14855" y="3579"/>
                    <a:pt x="14855" y="3579"/>
                  </a:cubicBezTo>
                  <a:cubicBezTo>
                    <a:pt x="14672" y="3590"/>
                    <a:pt x="14494" y="3595"/>
                    <a:pt x="14319" y="3595"/>
                  </a:cubicBezTo>
                  <a:cubicBezTo>
                    <a:pt x="9777" y="3595"/>
                    <a:pt x="7996" y="0"/>
                    <a:pt x="7996" y="0"/>
                  </a:cubicBez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7"/>
            <p:cNvSpPr/>
            <p:nvPr/>
          </p:nvSpPr>
          <p:spPr>
            <a:xfrm>
              <a:off x="3063404" y="2372038"/>
              <a:ext cx="51183" cy="25419"/>
            </a:xfrm>
            <a:custGeom>
              <a:rect b="b" l="l" r="r" t="t"/>
              <a:pathLst>
                <a:path extrusionOk="0" h="894" w="1800">
                  <a:moveTo>
                    <a:pt x="349" y="1"/>
                  </a:moveTo>
                  <a:cubicBezTo>
                    <a:pt x="272" y="1"/>
                    <a:pt x="212" y="22"/>
                    <a:pt x="179" y="72"/>
                  </a:cubicBezTo>
                  <a:cubicBezTo>
                    <a:pt x="1" y="348"/>
                    <a:pt x="968" y="893"/>
                    <a:pt x="1418" y="893"/>
                  </a:cubicBezTo>
                  <a:cubicBezTo>
                    <a:pt x="1484" y="893"/>
                    <a:pt x="1539" y="881"/>
                    <a:pt x="1577" y="855"/>
                  </a:cubicBezTo>
                  <a:cubicBezTo>
                    <a:pt x="1800" y="712"/>
                    <a:pt x="791" y="1"/>
                    <a:pt x="349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7"/>
            <p:cNvSpPr/>
            <p:nvPr/>
          </p:nvSpPr>
          <p:spPr>
            <a:xfrm>
              <a:off x="2851961" y="2351197"/>
              <a:ext cx="44302" cy="25362"/>
            </a:xfrm>
            <a:custGeom>
              <a:rect b="b" l="l" r="r" t="t"/>
              <a:pathLst>
                <a:path extrusionOk="0" h="892" w="1558">
                  <a:moveTo>
                    <a:pt x="1422" y="1"/>
                  </a:moveTo>
                  <a:cubicBezTo>
                    <a:pt x="1041" y="1"/>
                    <a:pt x="1" y="481"/>
                    <a:pt x="123" y="786"/>
                  </a:cubicBezTo>
                  <a:cubicBezTo>
                    <a:pt x="152" y="860"/>
                    <a:pt x="227" y="892"/>
                    <a:pt x="326" y="892"/>
                  </a:cubicBezTo>
                  <a:cubicBezTo>
                    <a:pt x="731" y="892"/>
                    <a:pt x="1558" y="377"/>
                    <a:pt x="1558" y="78"/>
                  </a:cubicBezTo>
                  <a:cubicBezTo>
                    <a:pt x="1558" y="24"/>
                    <a:pt x="1506" y="1"/>
                    <a:pt x="1422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7"/>
            <p:cNvSpPr/>
            <p:nvPr/>
          </p:nvSpPr>
          <p:spPr>
            <a:xfrm>
              <a:off x="3042504" y="2462368"/>
              <a:ext cx="30312" cy="35996"/>
            </a:xfrm>
            <a:custGeom>
              <a:rect b="b" l="l" r="r" t="t"/>
              <a:pathLst>
                <a:path extrusionOk="0" h="1266" w="1066">
                  <a:moveTo>
                    <a:pt x="658" y="1"/>
                  </a:moveTo>
                  <a:cubicBezTo>
                    <a:pt x="154" y="1"/>
                    <a:pt x="0" y="1149"/>
                    <a:pt x="393" y="1256"/>
                  </a:cubicBezTo>
                  <a:cubicBezTo>
                    <a:pt x="413" y="1263"/>
                    <a:pt x="433" y="1266"/>
                    <a:pt x="452" y="1266"/>
                  </a:cubicBezTo>
                  <a:cubicBezTo>
                    <a:pt x="845" y="1266"/>
                    <a:pt x="1065" y="79"/>
                    <a:pt x="728" y="8"/>
                  </a:cubicBezTo>
                  <a:cubicBezTo>
                    <a:pt x="704" y="3"/>
                    <a:pt x="681" y="1"/>
                    <a:pt x="658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7"/>
            <p:cNvSpPr/>
            <p:nvPr/>
          </p:nvSpPr>
          <p:spPr>
            <a:xfrm>
              <a:off x="2857620" y="2439508"/>
              <a:ext cx="30283" cy="35996"/>
            </a:xfrm>
            <a:custGeom>
              <a:rect b="b" l="l" r="r" t="t"/>
              <a:pathLst>
                <a:path extrusionOk="0" h="1266" w="1065">
                  <a:moveTo>
                    <a:pt x="645" y="1"/>
                  </a:moveTo>
                  <a:cubicBezTo>
                    <a:pt x="149" y="1"/>
                    <a:pt x="0" y="1135"/>
                    <a:pt x="390" y="1259"/>
                  </a:cubicBezTo>
                  <a:cubicBezTo>
                    <a:pt x="407" y="1264"/>
                    <a:pt x="424" y="1266"/>
                    <a:pt x="440" y="1266"/>
                  </a:cubicBezTo>
                  <a:cubicBezTo>
                    <a:pt x="822" y="1266"/>
                    <a:pt x="1065" y="82"/>
                    <a:pt x="725" y="10"/>
                  </a:cubicBezTo>
                  <a:cubicBezTo>
                    <a:pt x="698" y="4"/>
                    <a:pt x="671" y="1"/>
                    <a:pt x="645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7"/>
            <p:cNvSpPr/>
            <p:nvPr/>
          </p:nvSpPr>
          <p:spPr>
            <a:xfrm>
              <a:off x="2890946" y="2518295"/>
              <a:ext cx="65628" cy="34261"/>
            </a:xfrm>
            <a:custGeom>
              <a:rect b="b" l="l" r="r" t="t"/>
              <a:pathLst>
                <a:path extrusionOk="0" h="1205" w="2308">
                  <a:moveTo>
                    <a:pt x="943" y="1"/>
                  </a:moveTo>
                  <a:cubicBezTo>
                    <a:pt x="515" y="1"/>
                    <a:pt x="128" y="145"/>
                    <a:pt x="75" y="482"/>
                  </a:cubicBezTo>
                  <a:cubicBezTo>
                    <a:pt x="0" y="963"/>
                    <a:pt x="635" y="1205"/>
                    <a:pt x="1226" y="1205"/>
                  </a:cubicBezTo>
                  <a:cubicBezTo>
                    <a:pt x="1666" y="1205"/>
                    <a:pt x="2083" y="1070"/>
                    <a:pt x="2163" y="799"/>
                  </a:cubicBezTo>
                  <a:cubicBezTo>
                    <a:pt x="2307" y="320"/>
                    <a:pt x="1579" y="1"/>
                    <a:pt x="943" y="1"/>
                  </a:cubicBezTo>
                  <a:close/>
                </a:path>
              </a:pathLst>
            </a:custGeom>
            <a:solidFill>
              <a:srgbClr val="A54C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7"/>
            <p:cNvSpPr/>
            <p:nvPr/>
          </p:nvSpPr>
          <p:spPr>
            <a:xfrm>
              <a:off x="2970450" y="2626082"/>
              <a:ext cx="109190" cy="63262"/>
            </a:xfrm>
            <a:custGeom>
              <a:rect b="b" l="l" r="r" t="t"/>
              <a:pathLst>
                <a:path extrusionOk="0" h="2225" w="3840">
                  <a:moveTo>
                    <a:pt x="3249" y="0"/>
                  </a:moveTo>
                  <a:cubicBezTo>
                    <a:pt x="2613" y="0"/>
                    <a:pt x="1991" y="161"/>
                    <a:pt x="1435" y="475"/>
                  </a:cubicBezTo>
                  <a:cubicBezTo>
                    <a:pt x="802" y="848"/>
                    <a:pt x="299" y="1425"/>
                    <a:pt x="0" y="2115"/>
                  </a:cubicBezTo>
                  <a:cubicBezTo>
                    <a:pt x="281" y="2187"/>
                    <a:pt x="570" y="2225"/>
                    <a:pt x="859" y="2225"/>
                  </a:cubicBezTo>
                  <a:cubicBezTo>
                    <a:pt x="1166" y="2225"/>
                    <a:pt x="1474" y="2183"/>
                    <a:pt x="1771" y="2096"/>
                  </a:cubicBezTo>
                  <a:cubicBezTo>
                    <a:pt x="3057" y="1705"/>
                    <a:pt x="3747" y="810"/>
                    <a:pt x="3840" y="46"/>
                  </a:cubicBezTo>
                  <a:cubicBezTo>
                    <a:pt x="3643" y="16"/>
                    <a:pt x="3445" y="0"/>
                    <a:pt x="3249" y="0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7"/>
            <p:cNvSpPr/>
            <p:nvPr/>
          </p:nvSpPr>
          <p:spPr>
            <a:xfrm>
              <a:off x="2908120" y="2589717"/>
              <a:ext cx="173112" cy="96528"/>
            </a:xfrm>
            <a:custGeom>
              <a:rect b="b" l="l" r="r" t="t"/>
              <a:pathLst>
                <a:path extrusionOk="0" h="3395" w="6088">
                  <a:moveTo>
                    <a:pt x="4857" y="1"/>
                  </a:moveTo>
                  <a:cubicBezTo>
                    <a:pt x="4220" y="1"/>
                    <a:pt x="3557" y="479"/>
                    <a:pt x="2733" y="691"/>
                  </a:cubicBezTo>
                  <a:cubicBezTo>
                    <a:pt x="2553" y="744"/>
                    <a:pt x="2187" y="791"/>
                    <a:pt x="1826" y="791"/>
                  </a:cubicBezTo>
                  <a:cubicBezTo>
                    <a:pt x="1551" y="791"/>
                    <a:pt x="1278" y="764"/>
                    <a:pt x="1093" y="691"/>
                  </a:cubicBezTo>
                  <a:cubicBezTo>
                    <a:pt x="993" y="657"/>
                    <a:pt x="880" y="636"/>
                    <a:pt x="766" y="636"/>
                  </a:cubicBezTo>
                  <a:cubicBezTo>
                    <a:pt x="387" y="636"/>
                    <a:pt x="0" y="862"/>
                    <a:pt x="86" y="1549"/>
                  </a:cubicBezTo>
                  <a:cubicBezTo>
                    <a:pt x="161" y="2164"/>
                    <a:pt x="1018" y="3077"/>
                    <a:pt x="2192" y="3394"/>
                  </a:cubicBezTo>
                  <a:cubicBezTo>
                    <a:pt x="2491" y="2704"/>
                    <a:pt x="2994" y="2127"/>
                    <a:pt x="3627" y="1754"/>
                  </a:cubicBezTo>
                  <a:cubicBezTo>
                    <a:pt x="4189" y="1437"/>
                    <a:pt x="4829" y="1287"/>
                    <a:pt x="5470" y="1287"/>
                  </a:cubicBezTo>
                  <a:cubicBezTo>
                    <a:pt x="5658" y="1287"/>
                    <a:pt x="5846" y="1300"/>
                    <a:pt x="6032" y="1325"/>
                  </a:cubicBezTo>
                  <a:cubicBezTo>
                    <a:pt x="6088" y="934"/>
                    <a:pt x="5939" y="524"/>
                    <a:pt x="5622" y="281"/>
                  </a:cubicBezTo>
                  <a:cubicBezTo>
                    <a:pt x="5365" y="78"/>
                    <a:pt x="5113" y="1"/>
                    <a:pt x="4857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7"/>
            <p:cNvSpPr/>
            <p:nvPr/>
          </p:nvSpPr>
          <p:spPr>
            <a:xfrm>
              <a:off x="3241834" y="2499473"/>
              <a:ext cx="48738" cy="42052"/>
            </a:xfrm>
            <a:custGeom>
              <a:rect b="b" l="l" r="r" t="t"/>
              <a:pathLst>
                <a:path extrusionOk="0" h="1479" w="1714">
                  <a:moveTo>
                    <a:pt x="1350" y="1"/>
                  </a:moveTo>
                  <a:cubicBezTo>
                    <a:pt x="983" y="1"/>
                    <a:pt x="1" y="938"/>
                    <a:pt x="18" y="1126"/>
                  </a:cubicBezTo>
                  <a:cubicBezTo>
                    <a:pt x="30" y="1351"/>
                    <a:pt x="412" y="1479"/>
                    <a:pt x="732" y="1479"/>
                  </a:cubicBezTo>
                  <a:cubicBezTo>
                    <a:pt x="914" y="1479"/>
                    <a:pt x="1075" y="1437"/>
                    <a:pt x="1136" y="1349"/>
                  </a:cubicBezTo>
                  <a:cubicBezTo>
                    <a:pt x="1322" y="1126"/>
                    <a:pt x="614" y="1126"/>
                    <a:pt x="614" y="1126"/>
                  </a:cubicBezTo>
                  <a:cubicBezTo>
                    <a:pt x="614" y="1126"/>
                    <a:pt x="1714" y="231"/>
                    <a:pt x="1434" y="26"/>
                  </a:cubicBezTo>
                  <a:cubicBezTo>
                    <a:pt x="1412" y="9"/>
                    <a:pt x="1384" y="1"/>
                    <a:pt x="1350" y="1"/>
                  </a:cubicBezTo>
                  <a:close/>
                </a:path>
              </a:pathLst>
            </a:custGeom>
            <a:solidFill>
              <a:srgbClr val="A54C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7"/>
            <p:cNvSpPr/>
            <p:nvPr/>
          </p:nvSpPr>
          <p:spPr>
            <a:xfrm>
              <a:off x="2881932" y="2838303"/>
              <a:ext cx="120337" cy="326462"/>
            </a:xfrm>
            <a:custGeom>
              <a:rect b="b" l="l" r="r" t="t"/>
              <a:pathLst>
                <a:path extrusionOk="0" h="11482" w="4232">
                  <a:moveTo>
                    <a:pt x="4232" y="0"/>
                  </a:moveTo>
                  <a:cubicBezTo>
                    <a:pt x="3710" y="205"/>
                    <a:pt x="3095" y="448"/>
                    <a:pt x="2424" y="727"/>
                  </a:cubicBezTo>
                  <a:cubicBezTo>
                    <a:pt x="2424" y="727"/>
                    <a:pt x="1156" y="5741"/>
                    <a:pt x="634" y="8387"/>
                  </a:cubicBezTo>
                  <a:cubicBezTo>
                    <a:pt x="634" y="8387"/>
                    <a:pt x="373" y="9655"/>
                    <a:pt x="1" y="11481"/>
                  </a:cubicBezTo>
                  <a:cubicBezTo>
                    <a:pt x="914" y="10680"/>
                    <a:pt x="2014" y="9692"/>
                    <a:pt x="2424" y="9170"/>
                  </a:cubicBezTo>
                  <a:cubicBezTo>
                    <a:pt x="3039" y="8387"/>
                    <a:pt x="3933" y="2144"/>
                    <a:pt x="4232" y="0"/>
                  </a:cubicBezTo>
                  <a:close/>
                </a:path>
              </a:pathLst>
            </a:custGeom>
            <a:solidFill>
              <a:srgbClr val="B04B62"/>
            </a:solidFill>
            <a:ln cap="flat" cmpd="sng" w="9525">
              <a:solidFill>
                <a:srgbClr val="B04B6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8"/>
          <p:cNvSpPr txBox="1"/>
          <p:nvPr>
            <p:ph idx="2" type="title"/>
          </p:nvPr>
        </p:nvSpPr>
        <p:spPr>
          <a:xfrm>
            <a:off x="315275" y="17850"/>
            <a:ext cx="3080700" cy="20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DRESS FOR SUCCESS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708" name="Google Shape;1708;p8"/>
          <p:cNvSpPr txBox="1"/>
          <p:nvPr>
            <p:ph idx="4294967295" type="subTitle"/>
          </p:nvPr>
        </p:nvSpPr>
        <p:spPr>
          <a:xfrm>
            <a:off x="3395975" y="432375"/>
            <a:ext cx="5332800" cy="43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ivvic"/>
              <a:buNone/>
            </a:pPr>
            <a:r>
              <a:rPr b="0" i="0" lang="en" sz="165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It’s warm! Clothing must have straps and cover the entire area shown in the diagram. Closed toe shoes are required (no sandals or flip flops).</a:t>
            </a:r>
            <a:endParaRPr b="0" i="0" sz="165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709" name="Google Shape;1709;p8"/>
          <p:cNvGrpSpPr/>
          <p:nvPr/>
        </p:nvGrpSpPr>
        <p:grpSpPr>
          <a:xfrm>
            <a:off x="1029237" y="1886925"/>
            <a:ext cx="1338229" cy="3068206"/>
            <a:chOff x="6229200" y="870975"/>
            <a:chExt cx="1338229" cy="3068206"/>
          </a:xfrm>
        </p:grpSpPr>
        <p:sp>
          <p:nvSpPr>
            <p:cNvPr id="1710" name="Google Shape;1710;p8"/>
            <p:cNvSpPr/>
            <p:nvPr/>
          </p:nvSpPr>
          <p:spPr>
            <a:xfrm>
              <a:off x="6316443" y="979358"/>
              <a:ext cx="512444" cy="573569"/>
            </a:xfrm>
            <a:custGeom>
              <a:rect b="b" l="l" r="r" t="t"/>
              <a:pathLst>
                <a:path extrusionOk="0" h="19236" w="17186">
                  <a:moveTo>
                    <a:pt x="9337" y="0"/>
                  </a:moveTo>
                  <a:cubicBezTo>
                    <a:pt x="8162" y="0"/>
                    <a:pt x="6956" y="270"/>
                    <a:pt x="5797" y="858"/>
                  </a:cubicBezTo>
                  <a:cubicBezTo>
                    <a:pt x="597" y="3486"/>
                    <a:pt x="1" y="10699"/>
                    <a:pt x="4698" y="14166"/>
                  </a:cubicBezTo>
                  <a:lnTo>
                    <a:pt x="6860" y="19235"/>
                  </a:lnTo>
                  <a:lnTo>
                    <a:pt x="12470" y="19235"/>
                  </a:lnTo>
                  <a:lnTo>
                    <a:pt x="13979" y="14166"/>
                  </a:lnTo>
                  <a:cubicBezTo>
                    <a:pt x="15992" y="12693"/>
                    <a:pt x="17185" y="10345"/>
                    <a:pt x="17185" y="7847"/>
                  </a:cubicBezTo>
                  <a:cubicBezTo>
                    <a:pt x="17185" y="3309"/>
                    <a:pt x="13452" y="0"/>
                    <a:pt x="9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8"/>
            <p:cNvSpPr/>
            <p:nvPr/>
          </p:nvSpPr>
          <p:spPr>
            <a:xfrm>
              <a:off x="6500948" y="1552877"/>
              <a:ext cx="207321" cy="43355"/>
            </a:xfrm>
            <a:custGeom>
              <a:rect b="b" l="l" r="r" t="t"/>
              <a:pathLst>
                <a:path extrusionOk="0" h="1454" w="6953">
                  <a:moveTo>
                    <a:pt x="1" y="0"/>
                  </a:moveTo>
                  <a:lnTo>
                    <a:pt x="150" y="895"/>
                  </a:lnTo>
                  <a:lnTo>
                    <a:pt x="672" y="932"/>
                  </a:lnTo>
                  <a:lnTo>
                    <a:pt x="6151" y="1417"/>
                  </a:lnTo>
                  <a:lnTo>
                    <a:pt x="6636" y="1454"/>
                  </a:lnTo>
                  <a:lnTo>
                    <a:pt x="695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8"/>
            <p:cNvSpPr/>
            <p:nvPr/>
          </p:nvSpPr>
          <p:spPr>
            <a:xfrm>
              <a:off x="6505390" y="1615104"/>
              <a:ext cx="188983" cy="38942"/>
            </a:xfrm>
            <a:custGeom>
              <a:rect b="b" l="l" r="r" t="t"/>
              <a:pathLst>
                <a:path extrusionOk="0" h="1306" w="6338">
                  <a:moveTo>
                    <a:pt x="6338" y="1"/>
                  </a:moveTo>
                  <a:lnTo>
                    <a:pt x="6002" y="19"/>
                  </a:lnTo>
                  <a:lnTo>
                    <a:pt x="523" y="94"/>
                  </a:lnTo>
                  <a:lnTo>
                    <a:pt x="1" y="94"/>
                  </a:lnTo>
                  <a:lnTo>
                    <a:pt x="187" y="1026"/>
                  </a:lnTo>
                  <a:lnTo>
                    <a:pt x="914" y="1063"/>
                  </a:lnTo>
                  <a:lnTo>
                    <a:pt x="5462" y="1268"/>
                  </a:lnTo>
                  <a:lnTo>
                    <a:pt x="6189" y="1305"/>
                  </a:lnTo>
                  <a:lnTo>
                    <a:pt x="6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8"/>
            <p:cNvSpPr/>
            <p:nvPr/>
          </p:nvSpPr>
          <p:spPr>
            <a:xfrm>
              <a:off x="6520955" y="1580666"/>
              <a:ext cx="163430" cy="37242"/>
            </a:xfrm>
            <a:custGeom>
              <a:rect b="b" l="l" r="r" t="t"/>
              <a:pathLst>
                <a:path extrusionOk="0" h="1249" w="5481">
                  <a:moveTo>
                    <a:pt x="1" y="0"/>
                  </a:moveTo>
                  <a:lnTo>
                    <a:pt x="1" y="1249"/>
                  </a:lnTo>
                  <a:lnTo>
                    <a:pt x="5480" y="1174"/>
                  </a:lnTo>
                  <a:lnTo>
                    <a:pt x="5480" y="1156"/>
                  </a:lnTo>
                  <a:lnTo>
                    <a:pt x="5480" y="48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8"/>
            <p:cNvSpPr/>
            <p:nvPr/>
          </p:nvSpPr>
          <p:spPr>
            <a:xfrm>
              <a:off x="6532613" y="1646769"/>
              <a:ext cx="135640" cy="34499"/>
            </a:xfrm>
            <a:custGeom>
              <a:rect b="b" l="l" r="r" t="t"/>
              <a:pathLst>
                <a:path extrusionOk="0" h="1157" w="4549">
                  <a:moveTo>
                    <a:pt x="1" y="1"/>
                  </a:moveTo>
                  <a:lnTo>
                    <a:pt x="1" y="1"/>
                  </a:lnTo>
                  <a:cubicBezTo>
                    <a:pt x="579" y="728"/>
                    <a:pt x="1473" y="1157"/>
                    <a:pt x="2405" y="1157"/>
                  </a:cubicBezTo>
                  <a:cubicBezTo>
                    <a:pt x="4008" y="1157"/>
                    <a:pt x="4549" y="225"/>
                    <a:pt x="4549" y="225"/>
                  </a:cubicBezTo>
                  <a:lnTo>
                    <a:pt x="4549" y="2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5" name="Google Shape;1715;p8"/>
            <p:cNvGrpSpPr/>
            <p:nvPr/>
          </p:nvGrpSpPr>
          <p:grpSpPr>
            <a:xfrm>
              <a:off x="6476021" y="1214013"/>
              <a:ext cx="283386" cy="343732"/>
              <a:chOff x="2159996" y="1883413"/>
              <a:chExt cx="283386" cy="343732"/>
            </a:xfrm>
          </p:grpSpPr>
          <p:sp>
            <p:nvSpPr>
              <p:cNvPr id="1716" name="Google Shape;1716;p8"/>
              <p:cNvSpPr/>
              <p:nvPr/>
            </p:nvSpPr>
            <p:spPr>
              <a:xfrm>
                <a:off x="2181703" y="1981002"/>
                <a:ext cx="64257" cy="246143"/>
              </a:xfrm>
              <a:custGeom>
                <a:rect b="b" l="l" r="r" t="t"/>
                <a:pathLst>
                  <a:path extrusionOk="0" h="8255" w="2155">
                    <a:moveTo>
                      <a:pt x="272" y="1"/>
                    </a:moveTo>
                    <a:cubicBezTo>
                      <a:pt x="141" y="1"/>
                      <a:pt x="0" y="115"/>
                      <a:pt x="34" y="283"/>
                    </a:cubicBezTo>
                    <a:lnTo>
                      <a:pt x="1693" y="8092"/>
                    </a:lnTo>
                    <a:cubicBezTo>
                      <a:pt x="1715" y="8205"/>
                      <a:pt x="1799" y="8254"/>
                      <a:pt x="1886" y="8254"/>
                    </a:cubicBezTo>
                    <a:cubicBezTo>
                      <a:pt x="2016" y="8254"/>
                      <a:pt x="2155" y="8147"/>
                      <a:pt x="2122" y="7980"/>
                    </a:cubicBezTo>
                    <a:lnTo>
                      <a:pt x="463" y="171"/>
                    </a:lnTo>
                    <a:cubicBezTo>
                      <a:pt x="440" y="52"/>
                      <a:pt x="358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8"/>
              <p:cNvSpPr/>
              <p:nvPr/>
            </p:nvSpPr>
            <p:spPr>
              <a:xfrm>
                <a:off x="2159996" y="1883413"/>
                <a:ext cx="283386" cy="337624"/>
              </a:xfrm>
              <a:custGeom>
                <a:rect b="b" l="l" r="r" t="t"/>
                <a:pathLst>
                  <a:path extrusionOk="0" h="11323" w="9504">
                    <a:moveTo>
                      <a:pt x="4662" y="466"/>
                    </a:moveTo>
                    <a:cubicBezTo>
                      <a:pt x="4683" y="466"/>
                      <a:pt x="4706" y="470"/>
                      <a:pt x="4732" y="480"/>
                    </a:cubicBezTo>
                    <a:cubicBezTo>
                      <a:pt x="4937" y="574"/>
                      <a:pt x="4974" y="909"/>
                      <a:pt x="4974" y="1077"/>
                    </a:cubicBezTo>
                    <a:cubicBezTo>
                      <a:pt x="5012" y="1524"/>
                      <a:pt x="5012" y="1953"/>
                      <a:pt x="4974" y="2400"/>
                    </a:cubicBezTo>
                    <a:cubicBezTo>
                      <a:pt x="4918" y="2941"/>
                      <a:pt x="4788" y="3462"/>
                      <a:pt x="4583" y="3947"/>
                    </a:cubicBezTo>
                    <a:cubicBezTo>
                      <a:pt x="4546" y="3779"/>
                      <a:pt x="4508" y="3593"/>
                      <a:pt x="4471" y="3462"/>
                    </a:cubicBezTo>
                    <a:lnTo>
                      <a:pt x="4490" y="3462"/>
                    </a:lnTo>
                    <a:cubicBezTo>
                      <a:pt x="4303" y="2568"/>
                      <a:pt x="4285" y="1655"/>
                      <a:pt x="4452" y="760"/>
                    </a:cubicBezTo>
                    <a:cubicBezTo>
                      <a:pt x="4485" y="647"/>
                      <a:pt x="4531" y="466"/>
                      <a:pt x="4662" y="466"/>
                    </a:cubicBezTo>
                    <a:close/>
                    <a:moveTo>
                      <a:pt x="6074" y="3313"/>
                    </a:moveTo>
                    <a:cubicBezTo>
                      <a:pt x="6167" y="3332"/>
                      <a:pt x="6242" y="3425"/>
                      <a:pt x="6223" y="3518"/>
                    </a:cubicBezTo>
                    <a:cubicBezTo>
                      <a:pt x="6242" y="3612"/>
                      <a:pt x="6242" y="3705"/>
                      <a:pt x="6242" y="3798"/>
                    </a:cubicBezTo>
                    <a:cubicBezTo>
                      <a:pt x="6223" y="3928"/>
                      <a:pt x="6204" y="4078"/>
                      <a:pt x="6167" y="4208"/>
                    </a:cubicBezTo>
                    <a:cubicBezTo>
                      <a:pt x="6111" y="4115"/>
                      <a:pt x="6074" y="4003"/>
                      <a:pt x="6055" y="3873"/>
                    </a:cubicBezTo>
                    <a:cubicBezTo>
                      <a:pt x="6018" y="3723"/>
                      <a:pt x="6018" y="3556"/>
                      <a:pt x="6055" y="3388"/>
                    </a:cubicBezTo>
                    <a:cubicBezTo>
                      <a:pt x="6055" y="3369"/>
                      <a:pt x="6055" y="3351"/>
                      <a:pt x="6074" y="3313"/>
                    </a:cubicBezTo>
                    <a:close/>
                    <a:moveTo>
                      <a:pt x="2366" y="3121"/>
                    </a:moveTo>
                    <a:cubicBezTo>
                      <a:pt x="2495" y="3121"/>
                      <a:pt x="2652" y="3519"/>
                      <a:pt x="2682" y="3593"/>
                    </a:cubicBezTo>
                    <a:cubicBezTo>
                      <a:pt x="2719" y="3798"/>
                      <a:pt x="2719" y="4022"/>
                      <a:pt x="2644" y="4227"/>
                    </a:cubicBezTo>
                    <a:cubicBezTo>
                      <a:pt x="2589" y="4115"/>
                      <a:pt x="2533" y="4022"/>
                      <a:pt x="2477" y="3891"/>
                    </a:cubicBezTo>
                    <a:cubicBezTo>
                      <a:pt x="2402" y="3761"/>
                      <a:pt x="2197" y="3388"/>
                      <a:pt x="2272" y="3220"/>
                    </a:cubicBezTo>
                    <a:cubicBezTo>
                      <a:pt x="2299" y="3149"/>
                      <a:pt x="2332" y="3121"/>
                      <a:pt x="2366" y="3121"/>
                    </a:cubicBezTo>
                    <a:close/>
                    <a:moveTo>
                      <a:pt x="4624" y="0"/>
                    </a:moveTo>
                    <a:cubicBezTo>
                      <a:pt x="3673" y="0"/>
                      <a:pt x="3916" y="2461"/>
                      <a:pt x="3968" y="2978"/>
                    </a:cubicBezTo>
                    <a:cubicBezTo>
                      <a:pt x="4024" y="3481"/>
                      <a:pt x="4136" y="3966"/>
                      <a:pt x="4303" y="4432"/>
                    </a:cubicBezTo>
                    <a:cubicBezTo>
                      <a:pt x="4285" y="4488"/>
                      <a:pt x="4247" y="4525"/>
                      <a:pt x="4210" y="4562"/>
                    </a:cubicBezTo>
                    <a:cubicBezTo>
                      <a:pt x="4049" y="4750"/>
                      <a:pt x="3811" y="4851"/>
                      <a:pt x="3571" y="4851"/>
                    </a:cubicBezTo>
                    <a:cubicBezTo>
                      <a:pt x="3479" y="4851"/>
                      <a:pt x="3386" y="4836"/>
                      <a:pt x="3297" y="4804"/>
                    </a:cubicBezTo>
                    <a:cubicBezTo>
                      <a:pt x="3185" y="4749"/>
                      <a:pt x="3073" y="4693"/>
                      <a:pt x="2980" y="4599"/>
                    </a:cubicBezTo>
                    <a:cubicBezTo>
                      <a:pt x="3110" y="4357"/>
                      <a:pt x="3166" y="4078"/>
                      <a:pt x="3166" y="3817"/>
                    </a:cubicBezTo>
                    <a:cubicBezTo>
                      <a:pt x="3148" y="3369"/>
                      <a:pt x="2905" y="2642"/>
                      <a:pt x="2365" y="2642"/>
                    </a:cubicBezTo>
                    <a:cubicBezTo>
                      <a:pt x="2141" y="2642"/>
                      <a:pt x="1936" y="2792"/>
                      <a:pt x="1862" y="3015"/>
                    </a:cubicBezTo>
                    <a:cubicBezTo>
                      <a:pt x="1806" y="3295"/>
                      <a:pt x="1843" y="3593"/>
                      <a:pt x="1974" y="3835"/>
                    </a:cubicBezTo>
                    <a:cubicBezTo>
                      <a:pt x="2085" y="4115"/>
                      <a:pt x="2234" y="4394"/>
                      <a:pt x="2402" y="4637"/>
                    </a:cubicBezTo>
                    <a:cubicBezTo>
                      <a:pt x="2384" y="4674"/>
                      <a:pt x="2346" y="4693"/>
                      <a:pt x="2328" y="4730"/>
                    </a:cubicBezTo>
                    <a:cubicBezTo>
                      <a:pt x="2108" y="4908"/>
                      <a:pt x="1853" y="4990"/>
                      <a:pt x="1604" y="4990"/>
                    </a:cubicBezTo>
                    <a:cubicBezTo>
                      <a:pt x="1073" y="4990"/>
                      <a:pt x="565" y="4618"/>
                      <a:pt x="464" y="4022"/>
                    </a:cubicBezTo>
                    <a:cubicBezTo>
                      <a:pt x="442" y="3913"/>
                      <a:pt x="364" y="3866"/>
                      <a:pt x="280" y="3866"/>
                    </a:cubicBezTo>
                    <a:cubicBezTo>
                      <a:pt x="148" y="3866"/>
                      <a:pt x="1" y="3981"/>
                      <a:pt x="35" y="4152"/>
                    </a:cubicBezTo>
                    <a:cubicBezTo>
                      <a:pt x="182" y="4940"/>
                      <a:pt x="884" y="5450"/>
                      <a:pt x="1619" y="5450"/>
                    </a:cubicBezTo>
                    <a:cubicBezTo>
                      <a:pt x="1911" y="5450"/>
                      <a:pt x="2207" y="5370"/>
                      <a:pt x="2477" y="5196"/>
                    </a:cubicBezTo>
                    <a:cubicBezTo>
                      <a:pt x="2551" y="5121"/>
                      <a:pt x="2626" y="5065"/>
                      <a:pt x="2700" y="4972"/>
                    </a:cubicBezTo>
                    <a:cubicBezTo>
                      <a:pt x="2812" y="5065"/>
                      <a:pt x="2924" y="5140"/>
                      <a:pt x="3036" y="5196"/>
                    </a:cubicBezTo>
                    <a:cubicBezTo>
                      <a:pt x="3232" y="5288"/>
                      <a:pt x="3413" y="5328"/>
                      <a:pt x="3581" y="5328"/>
                    </a:cubicBezTo>
                    <a:cubicBezTo>
                      <a:pt x="3958" y="5328"/>
                      <a:pt x="4269" y="5125"/>
                      <a:pt x="4527" y="4842"/>
                    </a:cubicBezTo>
                    <a:cubicBezTo>
                      <a:pt x="4712" y="5151"/>
                      <a:pt x="5038" y="5331"/>
                      <a:pt x="5388" y="5331"/>
                    </a:cubicBezTo>
                    <a:cubicBezTo>
                      <a:pt x="5461" y="5331"/>
                      <a:pt x="5534" y="5324"/>
                      <a:pt x="5608" y="5308"/>
                    </a:cubicBezTo>
                    <a:cubicBezTo>
                      <a:pt x="5813" y="5252"/>
                      <a:pt x="6018" y="5159"/>
                      <a:pt x="6186" y="5009"/>
                    </a:cubicBezTo>
                    <a:cubicBezTo>
                      <a:pt x="6316" y="5159"/>
                      <a:pt x="6484" y="5289"/>
                      <a:pt x="6670" y="5401"/>
                    </a:cubicBezTo>
                    <a:cubicBezTo>
                      <a:pt x="6819" y="5457"/>
                      <a:pt x="6950" y="5513"/>
                      <a:pt x="7099" y="5550"/>
                    </a:cubicBezTo>
                    <a:cubicBezTo>
                      <a:pt x="6745" y="7377"/>
                      <a:pt x="6391" y="9222"/>
                      <a:pt x="6037" y="11048"/>
                    </a:cubicBezTo>
                    <a:cubicBezTo>
                      <a:pt x="6003" y="11215"/>
                      <a:pt x="6142" y="11322"/>
                      <a:pt x="6272" y="11322"/>
                    </a:cubicBezTo>
                    <a:cubicBezTo>
                      <a:pt x="6359" y="11322"/>
                      <a:pt x="6443" y="11273"/>
                      <a:pt x="6465" y="11160"/>
                    </a:cubicBezTo>
                    <a:lnTo>
                      <a:pt x="7546" y="5606"/>
                    </a:lnTo>
                    <a:cubicBezTo>
                      <a:pt x="8366" y="5587"/>
                      <a:pt x="9112" y="5084"/>
                      <a:pt x="9447" y="4301"/>
                    </a:cubicBezTo>
                    <a:cubicBezTo>
                      <a:pt x="9504" y="4144"/>
                      <a:pt x="9370" y="4041"/>
                      <a:pt x="9235" y="4041"/>
                    </a:cubicBezTo>
                    <a:cubicBezTo>
                      <a:pt x="9146" y="4041"/>
                      <a:pt x="9056" y="4086"/>
                      <a:pt x="9019" y="4189"/>
                    </a:cubicBezTo>
                    <a:cubicBezTo>
                      <a:pt x="8776" y="4749"/>
                      <a:pt x="8255" y="5121"/>
                      <a:pt x="7640" y="5159"/>
                    </a:cubicBezTo>
                    <a:lnTo>
                      <a:pt x="8161" y="2456"/>
                    </a:lnTo>
                    <a:cubicBezTo>
                      <a:pt x="8195" y="2289"/>
                      <a:pt x="8056" y="2182"/>
                      <a:pt x="7926" y="2182"/>
                    </a:cubicBezTo>
                    <a:cubicBezTo>
                      <a:pt x="7839" y="2182"/>
                      <a:pt x="7755" y="2231"/>
                      <a:pt x="7733" y="2344"/>
                    </a:cubicBezTo>
                    <a:lnTo>
                      <a:pt x="7192" y="5121"/>
                    </a:lnTo>
                    <a:cubicBezTo>
                      <a:pt x="6913" y="5028"/>
                      <a:pt x="6670" y="4879"/>
                      <a:pt x="6484" y="4655"/>
                    </a:cubicBezTo>
                    <a:cubicBezTo>
                      <a:pt x="6577" y="4488"/>
                      <a:pt x="6633" y="4301"/>
                      <a:pt x="6670" y="4115"/>
                    </a:cubicBezTo>
                    <a:cubicBezTo>
                      <a:pt x="6745" y="3686"/>
                      <a:pt x="6764" y="2903"/>
                      <a:pt x="6186" y="2829"/>
                    </a:cubicBezTo>
                    <a:cubicBezTo>
                      <a:pt x="6155" y="2824"/>
                      <a:pt x="6126" y="2822"/>
                      <a:pt x="6098" y="2822"/>
                    </a:cubicBezTo>
                    <a:cubicBezTo>
                      <a:pt x="5535" y="2822"/>
                      <a:pt x="5557" y="3687"/>
                      <a:pt x="5664" y="4078"/>
                    </a:cubicBezTo>
                    <a:cubicBezTo>
                      <a:pt x="5720" y="4283"/>
                      <a:pt x="5794" y="4469"/>
                      <a:pt x="5925" y="4655"/>
                    </a:cubicBezTo>
                    <a:cubicBezTo>
                      <a:pt x="5832" y="4730"/>
                      <a:pt x="5757" y="4786"/>
                      <a:pt x="5645" y="4823"/>
                    </a:cubicBezTo>
                    <a:cubicBezTo>
                      <a:pt x="5555" y="4857"/>
                      <a:pt x="5472" y="4873"/>
                      <a:pt x="5395" y="4873"/>
                    </a:cubicBezTo>
                    <a:cubicBezTo>
                      <a:pt x="5138" y="4873"/>
                      <a:pt x="4950" y="4699"/>
                      <a:pt x="4807" y="4469"/>
                    </a:cubicBezTo>
                    <a:cubicBezTo>
                      <a:pt x="4993" y="4171"/>
                      <a:pt x="5123" y="3854"/>
                      <a:pt x="5217" y="3537"/>
                    </a:cubicBezTo>
                    <a:cubicBezTo>
                      <a:pt x="5403" y="2903"/>
                      <a:pt x="5496" y="2232"/>
                      <a:pt x="5478" y="1580"/>
                    </a:cubicBezTo>
                    <a:cubicBezTo>
                      <a:pt x="5459" y="1058"/>
                      <a:pt x="5459" y="257"/>
                      <a:pt x="4881" y="52"/>
                    </a:cubicBezTo>
                    <a:cubicBezTo>
                      <a:pt x="4787" y="17"/>
                      <a:pt x="4701" y="0"/>
                      <a:pt x="46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8" name="Google Shape;1718;p8"/>
            <p:cNvSpPr/>
            <p:nvPr/>
          </p:nvSpPr>
          <p:spPr>
            <a:xfrm>
              <a:off x="6593767" y="870975"/>
              <a:ext cx="14461" cy="80627"/>
            </a:xfrm>
            <a:custGeom>
              <a:rect b="b" l="l" r="r" t="t"/>
              <a:pathLst>
                <a:path extrusionOk="0" h="2704" w="485">
                  <a:moveTo>
                    <a:pt x="224" y="1"/>
                  </a:moveTo>
                  <a:cubicBezTo>
                    <a:pt x="126" y="1"/>
                    <a:pt x="28" y="57"/>
                    <a:pt x="0" y="169"/>
                  </a:cubicBezTo>
                  <a:cubicBezTo>
                    <a:pt x="19" y="970"/>
                    <a:pt x="37" y="1753"/>
                    <a:pt x="37" y="2536"/>
                  </a:cubicBezTo>
                  <a:cubicBezTo>
                    <a:pt x="75" y="2648"/>
                    <a:pt x="173" y="2704"/>
                    <a:pt x="268" y="2704"/>
                  </a:cubicBezTo>
                  <a:cubicBezTo>
                    <a:pt x="364" y="2704"/>
                    <a:pt x="457" y="2648"/>
                    <a:pt x="485" y="2536"/>
                  </a:cubicBezTo>
                  <a:cubicBezTo>
                    <a:pt x="485" y="1753"/>
                    <a:pt x="466" y="970"/>
                    <a:pt x="447" y="169"/>
                  </a:cubicBezTo>
                  <a:cubicBezTo>
                    <a:pt x="420" y="57"/>
                    <a:pt x="322" y="1"/>
                    <a:pt x="2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8"/>
            <p:cNvSpPr/>
            <p:nvPr/>
          </p:nvSpPr>
          <p:spPr>
            <a:xfrm>
              <a:off x="6415374" y="917996"/>
              <a:ext cx="35602" cy="59396"/>
            </a:xfrm>
            <a:custGeom>
              <a:rect b="b" l="l" r="r" t="t"/>
              <a:pathLst>
                <a:path extrusionOk="0" h="1992" w="1194">
                  <a:moveTo>
                    <a:pt x="242" y="1"/>
                  </a:moveTo>
                  <a:cubicBezTo>
                    <a:pt x="204" y="1"/>
                    <a:pt x="167" y="9"/>
                    <a:pt x="131" y="27"/>
                  </a:cubicBezTo>
                  <a:cubicBezTo>
                    <a:pt x="38" y="83"/>
                    <a:pt x="0" y="232"/>
                    <a:pt x="56" y="325"/>
                  </a:cubicBezTo>
                  <a:lnTo>
                    <a:pt x="764" y="1891"/>
                  </a:lnTo>
                  <a:cubicBezTo>
                    <a:pt x="802" y="1954"/>
                    <a:pt x="875" y="1991"/>
                    <a:pt x="952" y="1991"/>
                  </a:cubicBezTo>
                  <a:cubicBezTo>
                    <a:pt x="989" y="1991"/>
                    <a:pt x="1027" y="1983"/>
                    <a:pt x="1063" y="1965"/>
                  </a:cubicBezTo>
                  <a:cubicBezTo>
                    <a:pt x="1156" y="1909"/>
                    <a:pt x="1193" y="1760"/>
                    <a:pt x="1137" y="1667"/>
                  </a:cubicBezTo>
                  <a:lnTo>
                    <a:pt x="448" y="101"/>
                  </a:lnTo>
                  <a:cubicBezTo>
                    <a:pt x="397" y="38"/>
                    <a:pt x="320" y="1"/>
                    <a:pt x="2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8"/>
            <p:cNvSpPr/>
            <p:nvPr/>
          </p:nvSpPr>
          <p:spPr>
            <a:xfrm>
              <a:off x="6299776" y="1050828"/>
              <a:ext cx="54506" cy="42162"/>
            </a:xfrm>
            <a:custGeom>
              <a:rect b="b" l="l" r="r" t="t"/>
              <a:pathLst>
                <a:path extrusionOk="0" h="1414" w="1828">
                  <a:moveTo>
                    <a:pt x="253" y="0"/>
                  </a:moveTo>
                  <a:cubicBezTo>
                    <a:pt x="175" y="0"/>
                    <a:pt x="94" y="38"/>
                    <a:pt x="56" y="101"/>
                  </a:cubicBezTo>
                  <a:cubicBezTo>
                    <a:pt x="1" y="213"/>
                    <a:pt x="38" y="343"/>
                    <a:pt x="131" y="418"/>
                  </a:cubicBezTo>
                  <a:lnTo>
                    <a:pt x="1454" y="1387"/>
                  </a:lnTo>
                  <a:cubicBezTo>
                    <a:pt x="1490" y="1405"/>
                    <a:pt x="1528" y="1413"/>
                    <a:pt x="1565" y="1413"/>
                  </a:cubicBezTo>
                  <a:cubicBezTo>
                    <a:pt x="1644" y="1413"/>
                    <a:pt x="1721" y="1376"/>
                    <a:pt x="1771" y="1312"/>
                  </a:cubicBezTo>
                  <a:cubicBezTo>
                    <a:pt x="1827" y="1201"/>
                    <a:pt x="1790" y="1070"/>
                    <a:pt x="1697" y="996"/>
                  </a:cubicBezTo>
                  <a:lnTo>
                    <a:pt x="355" y="26"/>
                  </a:lnTo>
                  <a:cubicBezTo>
                    <a:pt x="325" y="8"/>
                    <a:pt x="28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8"/>
            <p:cNvSpPr/>
            <p:nvPr/>
          </p:nvSpPr>
          <p:spPr>
            <a:xfrm>
              <a:off x="6229200" y="1228325"/>
              <a:ext cx="78390" cy="15595"/>
            </a:xfrm>
            <a:custGeom>
              <a:rect b="b" l="l" r="r" t="t"/>
              <a:pathLst>
                <a:path extrusionOk="0" h="523" w="2629">
                  <a:moveTo>
                    <a:pt x="280" y="0"/>
                  </a:moveTo>
                  <a:cubicBezTo>
                    <a:pt x="0" y="0"/>
                    <a:pt x="0" y="448"/>
                    <a:pt x="280" y="448"/>
                  </a:cubicBezTo>
                  <a:lnTo>
                    <a:pt x="2330" y="522"/>
                  </a:lnTo>
                  <a:cubicBezTo>
                    <a:pt x="2628" y="522"/>
                    <a:pt x="2628" y="94"/>
                    <a:pt x="2330" y="75"/>
                  </a:cubicBezTo>
                  <a:lnTo>
                    <a:pt x="2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8"/>
            <p:cNvSpPr/>
            <p:nvPr/>
          </p:nvSpPr>
          <p:spPr>
            <a:xfrm>
              <a:off x="6758324" y="939672"/>
              <a:ext cx="42192" cy="57876"/>
            </a:xfrm>
            <a:custGeom>
              <a:rect b="b" l="l" r="r" t="t"/>
              <a:pathLst>
                <a:path extrusionOk="0" h="1941" w="1415">
                  <a:moveTo>
                    <a:pt x="1174" y="0"/>
                  </a:moveTo>
                  <a:cubicBezTo>
                    <a:pt x="1096" y="0"/>
                    <a:pt x="1024" y="38"/>
                    <a:pt x="986" y="101"/>
                  </a:cubicBezTo>
                  <a:lnTo>
                    <a:pt x="54" y="1648"/>
                  </a:lnTo>
                  <a:cubicBezTo>
                    <a:pt x="1" y="1809"/>
                    <a:pt x="129" y="1940"/>
                    <a:pt x="268" y="1940"/>
                  </a:cubicBezTo>
                  <a:cubicBezTo>
                    <a:pt x="323" y="1940"/>
                    <a:pt x="379" y="1919"/>
                    <a:pt x="427" y="1872"/>
                  </a:cubicBezTo>
                  <a:lnTo>
                    <a:pt x="1359" y="344"/>
                  </a:lnTo>
                  <a:cubicBezTo>
                    <a:pt x="1415" y="232"/>
                    <a:pt x="1396" y="101"/>
                    <a:pt x="1284" y="27"/>
                  </a:cubicBezTo>
                  <a:cubicBezTo>
                    <a:pt x="1248" y="9"/>
                    <a:pt x="1211" y="0"/>
                    <a:pt x="1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8"/>
            <p:cNvSpPr/>
            <p:nvPr/>
          </p:nvSpPr>
          <p:spPr>
            <a:xfrm>
              <a:off x="6839306" y="1063947"/>
              <a:ext cx="75140" cy="48125"/>
            </a:xfrm>
            <a:custGeom>
              <a:rect b="b" l="l" r="r" t="t"/>
              <a:pathLst>
                <a:path extrusionOk="0" h="1614" w="2520">
                  <a:moveTo>
                    <a:pt x="2207" y="0"/>
                  </a:moveTo>
                  <a:cubicBezTo>
                    <a:pt x="2171" y="0"/>
                    <a:pt x="2131" y="11"/>
                    <a:pt x="2091" y="34"/>
                  </a:cubicBezTo>
                  <a:lnTo>
                    <a:pt x="190" y="1189"/>
                  </a:lnTo>
                  <a:cubicBezTo>
                    <a:pt x="1" y="1315"/>
                    <a:pt x="118" y="1614"/>
                    <a:pt x="316" y="1614"/>
                  </a:cubicBezTo>
                  <a:cubicBezTo>
                    <a:pt x="352" y="1614"/>
                    <a:pt x="391" y="1604"/>
                    <a:pt x="432" y="1581"/>
                  </a:cubicBezTo>
                  <a:lnTo>
                    <a:pt x="2314" y="425"/>
                  </a:lnTo>
                  <a:cubicBezTo>
                    <a:pt x="2519" y="299"/>
                    <a:pt x="2405" y="0"/>
                    <a:pt x="2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8"/>
            <p:cNvSpPr/>
            <p:nvPr/>
          </p:nvSpPr>
          <p:spPr>
            <a:xfrm>
              <a:off x="6856062" y="1208318"/>
              <a:ext cx="63929" cy="16131"/>
            </a:xfrm>
            <a:custGeom>
              <a:rect b="b" l="l" r="r" t="t"/>
              <a:pathLst>
                <a:path extrusionOk="0" h="541" w="2144">
                  <a:moveTo>
                    <a:pt x="1902" y="0"/>
                  </a:moveTo>
                  <a:lnTo>
                    <a:pt x="1902" y="19"/>
                  </a:lnTo>
                  <a:lnTo>
                    <a:pt x="224" y="94"/>
                  </a:lnTo>
                  <a:cubicBezTo>
                    <a:pt x="0" y="149"/>
                    <a:pt x="0" y="466"/>
                    <a:pt x="224" y="541"/>
                  </a:cubicBezTo>
                  <a:lnTo>
                    <a:pt x="1902" y="466"/>
                  </a:lnTo>
                  <a:cubicBezTo>
                    <a:pt x="2032" y="466"/>
                    <a:pt x="2144" y="355"/>
                    <a:pt x="2144" y="243"/>
                  </a:cubicBezTo>
                  <a:cubicBezTo>
                    <a:pt x="2144" y="112"/>
                    <a:pt x="2032" y="0"/>
                    <a:pt x="19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8"/>
            <p:cNvSpPr/>
            <p:nvPr/>
          </p:nvSpPr>
          <p:spPr>
            <a:xfrm>
              <a:off x="7139469" y="3590710"/>
              <a:ext cx="200672" cy="239584"/>
            </a:xfrm>
            <a:custGeom>
              <a:rect b="b" l="l" r="r" t="t"/>
              <a:pathLst>
                <a:path extrusionOk="0" h="8035" w="6730">
                  <a:moveTo>
                    <a:pt x="3822" y="1"/>
                  </a:moveTo>
                  <a:cubicBezTo>
                    <a:pt x="2703" y="821"/>
                    <a:pt x="1399" y="1343"/>
                    <a:pt x="38" y="1473"/>
                  </a:cubicBezTo>
                  <a:lnTo>
                    <a:pt x="38" y="1566"/>
                  </a:lnTo>
                  <a:cubicBezTo>
                    <a:pt x="1" y="3188"/>
                    <a:pt x="38" y="4809"/>
                    <a:pt x="131" y="6412"/>
                  </a:cubicBezTo>
                  <a:cubicBezTo>
                    <a:pt x="113" y="6804"/>
                    <a:pt x="206" y="7195"/>
                    <a:pt x="411" y="7512"/>
                  </a:cubicBezTo>
                  <a:cubicBezTo>
                    <a:pt x="709" y="7903"/>
                    <a:pt x="1250" y="8034"/>
                    <a:pt x="1734" y="8034"/>
                  </a:cubicBezTo>
                  <a:cubicBezTo>
                    <a:pt x="1756" y="8034"/>
                    <a:pt x="1777" y="8034"/>
                    <a:pt x="1798" y="8034"/>
                  </a:cubicBezTo>
                  <a:cubicBezTo>
                    <a:pt x="3005" y="8034"/>
                    <a:pt x="4158" y="7520"/>
                    <a:pt x="5238" y="6953"/>
                  </a:cubicBezTo>
                  <a:cubicBezTo>
                    <a:pt x="5760" y="6673"/>
                    <a:pt x="6319" y="6338"/>
                    <a:pt x="6543" y="5797"/>
                  </a:cubicBezTo>
                  <a:cubicBezTo>
                    <a:pt x="6711" y="5350"/>
                    <a:pt x="6729" y="4847"/>
                    <a:pt x="6562" y="4399"/>
                  </a:cubicBezTo>
                  <a:cubicBezTo>
                    <a:pt x="6375" y="3803"/>
                    <a:pt x="6114" y="3225"/>
                    <a:pt x="5760" y="2703"/>
                  </a:cubicBezTo>
                  <a:cubicBezTo>
                    <a:pt x="5238" y="1827"/>
                    <a:pt x="4623" y="988"/>
                    <a:pt x="3971" y="187"/>
                  </a:cubicBezTo>
                  <a:lnTo>
                    <a:pt x="3822" y="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8"/>
            <p:cNvSpPr/>
            <p:nvPr/>
          </p:nvSpPr>
          <p:spPr>
            <a:xfrm>
              <a:off x="7060574" y="3439571"/>
              <a:ext cx="194529" cy="195096"/>
            </a:xfrm>
            <a:custGeom>
              <a:rect b="b" l="l" r="r" t="t"/>
              <a:pathLst>
                <a:path extrusionOk="0" h="6543" w="6524">
                  <a:moveTo>
                    <a:pt x="4678" y="0"/>
                  </a:moveTo>
                  <a:cubicBezTo>
                    <a:pt x="3989" y="485"/>
                    <a:pt x="3225" y="895"/>
                    <a:pt x="2442" y="1230"/>
                  </a:cubicBezTo>
                  <a:cubicBezTo>
                    <a:pt x="1777" y="1483"/>
                    <a:pt x="1073" y="1616"/>
                    <a:pt x="373" y="1616"/>
                  </a:cubicBezTo>
                  <a:cubicBezTo>
                    <a:pt x="249" y="1616"/>
                    <a:pt x="124" y="1611"/>
                    <a:pt x="0" y="1603"/>
                  </a:cubicBezTo>
                  <a:lnTo>
                    <a:pt x="0" y="1603"/>
                  </a:lnTo>
                  <a:cubicBezTo>
                    <a:pt x="858" y="3262"/>
                    <a:pt x="1734" y="4921"/>
                    <a:pt x="2628" y="6542"/>
                  </a:cubicBezTo>
                  <a:lnTo>
                    <a:pt x="2684" y="6542"/>
                  </a:lnTo>
                  <a:cubicBezTo>
                    <a:pt x="4045" y="6412"/>
                    <a:pt x="5349" y="5890"/>
                    <a:pt x="6468" y="5070"/>
                  </a:cubicBezTo>
                  <a:cubicBezTo>
                    <a:pt x="6486" y="5051"/>
                    <a:pt x="6505" y="5032"/>
                    <a:pt x="6524" y="5014"/>
                  </a:cubicBezTo>
                  <a:cubicBezTo>
                    <a:pt x="5871" y="3355"/>
                    <a:pt x="5256" y="1677"/>
                    <a:pt x="46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8"/>
            <p:cNvSpPr/>
            <p:nvPr/>
          </p:nvSpPr>
          <p:spPr>
            <a:xfrm>
              <a:off x="6949416" y="3234009"/>
              <a:ext cx="251242" cy="252970"/>
            </a:xfrm>
            <a:custGeom>
              <a:rect b="b" l="l" r="r" t="t"/>
              <a:pathLst>
                <a:path extrusionOk="0" h="8159" w="8426">
                  <a:moveTo>
                    <a:pt x="6319" y="1"/>
                  </a:moveTo>
                  <a:cubicBezTo>
                    <a:pt x="6095" y="57"/>
                    <a:pt x="5834" y="131"/>
                    <a:pt x="5611" y="169"/>
                  </a:cubicBezTo>
                  <a:cubicBezTo>
                    <a:pt x="5443" y="206"/>
                    <a:pt x="5257" y="243"/>
                    <a:pt x="5089" y="281"/>
                  </a:cubicBezTo>
                  <a:cubicBezTo>
                    <a:pt x="3691" y="514"/>
                    <a:pt x="2267" y="630"/>
                    <a:pt x="850" y="630"/>
                  </a:cubicBezTo>
                  <a:cubicBezTo>
                    <a:pt x="567" y="630"/>
                    <a:pt x="283" y="625"/>
                    <a:pt x="1" y="616"/>
                  </a:cubicBezTo>
                  <a:lnTo>
                    <a:pt x="1" y="616"/>
                  </a:lnTo>
                  <a:cubicBezTo>
                    <a:pt x="131" y="989"/>
                    <a:pt x="317" y="1343"/>
                    <a:pt x="485" y="1697"/>
                  </a:cubicBezTo>
                  <a:cubicBezTo>
                    <a:pt x="1529" y="3859"/>
                    <a:pt x="2610" y="6003"/>
                    <a:pt x="3728" y="8146"/>
                  </a:cubicBezTo>
                  <a:cubicBezTo>
                    <a:pt x="3852" y="8154"/>
                    <a:pt x="3977" y="8159"/>
                    <a:pt x="4102" y="8159"/>
                  </a:cubicBezTo>
                  <a:cubicBezTo>
                    <a:pt x="4805" y="8159"/>
                    <a:pt x="5521" y="8026"/>
                    <a:pt x="6170" y="7773"/>
                  </a:cubicBezTo>
                  <a:cubicBezTo>
                    <a:pt x="6971" y="7456"/>
                    <a:pt x="7717" y="7046"/>
                    <a:pt x="8425" y="6543"/>
                  </a:cubicBezTo>
                  <a:cubicBezTo>
                    <a:pt x="7661" y="4381"/>
                    <a:pt x="6971" y="2200"/>
                    <a:pt x="6319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"/>
            <p:cNvSpPr/>
            <p:nvPr/>
          </p:nvSpPr>
          <p:spPr>
            <a:xfrm>
              <a:off x="6726575" y="3233450"/>
              <a:ext cx="196766" cy="274456"/>
            </a:xfrm>
            <a:custGeom>
              <a:rect b="b" l="l" r="r" t="t"/>
              <a:pathLst>
                <a:path extrusionOk="0" h="8852" w="6599">
                  <a:moveTo>
                    <a:pt x="1" y="0"/>
                  </a:moveTo>
                  <a:lnTo>
                    <a:pt x="467" y="8462"/>
                  </a:lnTo>
                  <a:cubicBezTo>
                    <a:pt x="858" y="8593"/>
                    <a:pt x="1268" y="8686"/>
                    <a:pt x="1678" y="8723"/>
                  </a:cubicBezTo>
                  <a:cubicBezTo>
                    <a:pt x="2283" y="8809"/>
                    <a:pt x="2892" y="8851"/>
                    <a:pt x="3501" y="8851"/>
                  </a:cubicBezTo>
                  <a:cubicBezTo>
                    <a:pt x="4075" y="8851"/>
                    <a:pt x="4650" y="8814"/>
                    <a:pt x="5219" y="8742"/>
                  </a:cubicBezTo>
                  <a:cubicBezTo>
                    <a:pt x="5629" y="6021"/>
                    <a:pt x="6095" y="3318"/>
                    <a:pt x="6599" y="615"/>
                  </a:cubicBezTo>
                  <a:cubicBezTo>
                    <a:pt x="6245" y="597"/>
                    <a:pt x="5890" y="578"/>
                    <a:pt x="5555" y="559"/>
                  </a:cubicBezTo>
                  <a:lnTo>
                    <a:pt x="5536" y="559"/>
                  </a:lnTo>
                  <a:cubicBezTo>
                    <a:pt x="3691" y="448"/>
                    <a:pt x="1846" y="261"/>
                    <a:pt x="1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8"/>
            <p:cNvSpPr/>
            <p:nvPr/>
          </p:nvSpPr>
          <p:spPr>
            <a:xfrm>
              <a:off x="6740464" y="3495685"/>
              <a:ext cx="141186" cy="274440"/>
            </a:xfrm>
            <a:custGeom>
              <a:rect b="b" l="l" r="r" t="t"/>
              <a:pathLst>
                <a:path extrusionOk="0" h="9204" w="4735">
                  <a:moveTo>
                    <a:pt x="1" y="0"/>
                  </a:moveTo>
                  <a:cubicBezTo>
                    <a:pt x="168" y="2983"/>
                    <a:pt x="336" y="5965"/>
                    <a:pt x="485" y="8928"/>
                  </a:cubicBezTo>
                  <a:cubicBezTo>
                    <a:pt x="597" y="9003"/>
                    <a:pt x="728" y="9059"/>
                    <a:pt x="858" y="9096"/>
                  </a:cubicBezTo>
                  <a:cubicBezTo>
                    <a:pt x="1134" y="9165"/>
                    <a:pt x="1411" y="9203"/>
                    <a:pt x="1680" y="9203"/>
                  </a:cubicBezTo>
                  <a:cubicBezTo>
                    <a:pt x="1773" y="9203"/>
                    <a:pt x="1866" y="9199"/>
                    <a:pt x="1958" y="9189"/>
                  </a:cubicBezTo>
                  <a:cubicBezTo>
                    <a:pt x="2517" y="9189"/>
                    <a:pt x="3076" y="9115"/>
                    <a:pt x="3598" y="8947"/>
                  </a:cubicBezTo>
                  <a:lnTo>
                    <a:pt x="3579" y="8910"/>
                  </a:lnTo>
                  <a:cubicBezTo>
                    <a:pt x="3915" y="6039"/>
                    <a:pt x="4306" y="3169"/>
                    <a:pt x="4735" y="299"/>
                  </a:cubicBezTo>
                  <a:lnTo>
                    <a:pt x="4735" y="299"/>
                  </a:lnTo>
                  <a:cubicBezTo>
                    <a:pt x="4165" y="371"/>
                    <a:pt x="3591" y="408"/>
                    <a:pt x="3019" y="408"/>
                  </a:cubicBezTo>
                  <a:cubicBezTo>
                    <a:pt x="2412" y="408"/>
                    <a:pt x="1807" y="366"/>
                    <a:pt x="1212" y="280"/>
                  </a:cubicBezTo>
                  <a:cubicBezTo>
                    <a:pt x="783" y="224"/>
                    <a:pt x="392" y="131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8"/>
            <p:cNvSpPr/>
            <p:nvPr/>
          </p:nvSpPr>
          <p:spPr>
            <a:xfrm>
              <a:off x="6668218" y="3762423"/>
              <a:ext cx="202878" cy="176758"/>
            </a:xfrm>
            <a:custGeom>
              <a:rect b="b" l="l" r="r" t="t"/>
              <a:pathLst>
                <a:path extrusionOk="0" h="5928" w="6804">
                  <a:moveTo>
                    <a:pt x="2908" y="1"/>
                  </a:moveTo>
                  <a:lnTo>
                    <a:pt x="2908" y="57"/>
                  </a:lnTo>
                  <a:cubicBezTo>
                    <a:pt x="1865" y="1473"/>
                    <a:pt x="802" y="2890"/>
                    <a:pt x="131" y="4530"/>
                  </a:cubicBezTo>
                  <a:cubicBezTo>
                    <a:pt x="38" y="4698"/>
                    <a:pt x="1" y="4903"/>
                    <a:pt x="19" y="5089"/>
                  </a:cubicBezTo>
                  <a:cubicBezTo>
                    <a:pt x="57" y="5443"/>
                    <a:pt x="392" y="5686"/>
                    <a:pt x="728" y="5797"/>
                  </a:cubicBezTo>
                  <a:cubicBezTo>
                    <a:pt x="1063" y="5891"/>
                    <a:pt x="1399" y="5928"/>
                    <a:pt x="1753" y="5928"/>
                  </a:cubicBezTo>
                  <a:cubicBezTo>
                    <a:pt x="2293" y="5928"/>
                    <a:pt x="2834" y="5891"/>
                    <a:pt x="3356" y="5835"/>
                  </a:cubicBezTo>
                  <a:cubicBezTo>
                    <a:pt x="4176" y="5760"/>
                    <a:pt x="5052" y="5574"/>
                    <a:pt x="5592" y="4959"/>
                  </a:cubicBezTo>
                  <a:cubicBezTo>
                    <a:pt x="5909" y="4586"/>
                    <a:pt x="6133" y="4157"/>
                    <a:pt x="6245" y="3691"/>
                  </a:cubicBezTo>
                  <a:cubicBezTo>
                    <a:pt x="6412" y="3207"/>
                    <a:pt x="6543" y="2722"/>
                    <a:pt x="6673" y="2237"/>
                  </a:cubicBezTo>
                  <a:cubicBezTo>
                    <a:pt x="6766" y="1939"/>
                    <a:pt x="6804" y="1622"/>
                    <a:pt x="6766" y="1324"/>
                  </a:cubicBezTo>
                  <a:cubicBezTo>
                    <a:pt x="6710" y="802"/>
                    <a:pt x="6375" y="392"/>
                    <a:pt x="6021" y="1"/>
                  </a:cubicBezTo>
                  <a:cubicBezTo>
                    <a:pt x="5499" y="169"/>
                    <a:pt x="4940" y="262"/>
                    <a:pt x="4399" y="262"/>
                  </a:cubicBezTo>
                  <a:cubicBezTo>
                    <a:pt x="4335" y="265"/>
                    <a:pt x="4271" y="267"/>
                    <a:pt x="4208" y="267"/>
                  </a:cubicBezTo>
                  <a:cubicBezTo>
                    <a:pt x="3899" y="267"/>
                    <a:pt x="3593" y="230"/>
                    <a:pt x="3300" y="169"/>
                  </a:cubicBezTo>
                  <a:cubicBezTo>
                    <a:pt x="3169" y="113"/>
                    <a:pt x="3039" y="57"/>
                    <a:pt x="2908" y="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8"/>
            <p:cNvSpPr/>
            <p:nvPr/>
          </p:nvSpPr>
          <p:spPr>
            <a:xfrm>
              <a:off x="6549847" y="2729344"/>
              <a:ext cx="731960" cy="533972"/>
            </a:xfrm>
            <a:custGeom>
              <a:rect b="b" l="l" r="r" t="t"/>
              <a:pathLst>
                <a:path extrusionOk="0" h="17908" w="24548">
                  <a:moveTo>
                    <a:pt x="18993" y="0"/>
                  </a:moveTo>
                  <a:cubicBezTo>
                    <a:pt x="18564" y="205"/>
                    <a:pt x="18658" y="522"/>
                    <a:pt x="18192" y="559"/>
                  </a:cubicBezTo>
                  <a:cubicBezTo>
                    <a:pt x="16055" y="718"/>
                    <a:pt x="13910" y="798"/>
                    <a:pt x="11765" y="798"/>
                  </a:cubicBezTo>
                  <a:cubicBezTo>
                    <a:pt x="9381" y="798"/>
                    <a:pt x="6997" y="700"/>
                    <a:pt x="4623" y="504"/>
                  </a:cubicBezTo>
                  <a:cubicBezTo>
                    <a:pt x="4325" y="485"/>
                    <a:pt x="4232" y="317"/>
                    <a:pt x="3971" y="187"/>
                  </a:cubicBezTo>
                  <a:cubicBezTo>
                    <a:pt x="1995" y="4623"/>
                    <a:pt x="504" y="11221"/>
                    <a:pt x="1" y="16029"/>
                  </a:cubicBezTo>
                  <a:cubicBezTo>
                    <a:pt x="690" y="16309"/>
                    <a:pt x="1399" y="16514"/>
                    <a:pt x="2144" y="16644"/>
                  </a:cubicBezTo>
                  <a:cubicBezTo>
                    <a:pt x="2442" y="16719"/>
                    <a:pt x="2741" y="16756"/>
                    <a:pt x="3057" y="16812"/>
                  </a:cubicBezTo>
                  <a:lnTo>
                    <a:pt x="3989" y="16961"/>
                  </a:lnTo>
                  <a:cubicBezTo>
                    <a:pt x="4642" y="17073"/>
                    <a:pt x="5275" y="17166"/>
                    <a:pt x="5928" y="17259"/>
                  </a:cubicBezTo>
                  <a:cubicBezTo>
                    <a:pt x="7773" y="17502"/>
                    <a:pt x="9618" y="17688"/>
                    <a:pt x="11482" y="17818"/>
                  </a:cubicBezTo>
                  <a:cubicBezTo>
                    <a:pt x="11817" y="17837"/>
                    <a:pt x="12172" y="17856"/>
                    <a:pt x="12526" y="17874"/>
                  </a:cubicBezTo>
                  <a:cubicBezTo>
                    <a:pt x="12824" y="17893"/>
                    <a:pt x="13103" y="17893"/>
                    <a:pt x="13402" y="17893"/>
                  </a:cubicBezTo>
                  <a:cubicBezTo>
                    <a:pt x="13684" y="17902"/>
                    <a:pt x="13968" y="17907"/>
                    <a:pt x="14251" y="17907"/>
                  </a:cubicBezTo>
                  <a:cubicBezTo>
                    <a:pt x="15668" y="17907"/>
                    <a:pt x="17092" y="17791"/>
                    <a:pt x="18490" y="17558"/>
                  </a:cubicBezTo>
                  <a:cubicBezTo>
                    <a:pt x="18658" y="17520"/>
                    <a:pt x="18844" y="17483"/>
                    <a:pt x="19012" y="17446"/>
                  </a:cubicBezTo>
                  <a:cubicBezTo>
                    <a:pt x="19254" y="17390"/>
                    <a:pt x="19496" y="17334"/>
                    <a:pt x="19720" y="17278"/>
                  </a:cubicBezTo>
                  <a:cubicBezTo>
                    <a:pt x="20223" y="17148"/>
                    <a:pt x="20726" y="16980"/>
                    <a:pt x="21211" y="16812"/>
                  </a:cubicBezTo>
                  <a:cubicBezTo>
                    <a:pt x="22404" y="16365"/>
                    <a:pt x="23541" y="15712"/>
                    <a:pt x="24547" y="14911"/>
                  </a:cubicBezTo>
                  <a:lnTo>
                    <a:pt x="24454" y="14762"/>
                  </a:lnTo>
                  <a:cubicBezTo>
                    <a:pt x="22124" y="10829"/>
                    <a:pt x="20093" y="4436"/>
                    <a:pt x="189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8"/>
            <p:cNvSpPr/>
            <p:nvPr/>
          </p:nvSpPr>
          <p:spPr>
            <a:xfrm>
              <a:off x="7430686" y="2613179"/>
              <a:ext cx="136743" cy="142557"/>
            </a:xfrm>
            <a:custGeom>
              <a:rect b="b" l="l" r="r" t="t"/>
              <a:pathLst>
                <a:path extrusionOk="0" h="4781" w="4586">
                  <a:moveTo>
                    <a:pt x="2125" y="1"/>
                  </a:moveTo>
                  <a:cubicBezTo>
                    <a:pt x="1193" y="280"/>
                    <a:pt x="410" y="951"/>
                    <a:pt x="0" y="1827"/>
                  </a:cubicBezTo>
                  <a:cubicBezTo>
                    <a:pt x="75" y="1995"/>
                    <a:pt x="205" y="2126"/>
                    <a:pt x="373" y="2200"/>
                  </a:cubicBezTo>
                  <a:cubicBezTo>
                    <a:pt x="522" y="2275"/>
                    <a:pt x="671" y="2331"/>
                    <a:pt x="839" y="2349"/>
                  </a:cubicBezTo>
                  <a:cubicBezTo>
                    <a:pt x="634" y="2424"/>
                    <a:pt x="466" y="2554"/>
                    <a:pt x="317" y="2722"/>
                  </a:cubicBezTo>
                  <a:cubicBezTo>
                    <a:pt x="261" y="2797"/>
                    <a:pt x="243" y="2890"/>
                    <a:pt x="261" y="2983"/>
                  </a:cubicBezTo>
                  <a:cubicBezTo>
                    <a:pt x="299" y="3076"/>
                    <a:pt x="429" y="3114"/>
                    <a:pt x="541" y="3114"/>
                  </a:cubicBezTo>
                  <a:cubicBezTo>
                    <a:pt x="579" y="3117"/>
                    <a:pt x="618" y="3118"/>
                    <a:pt x="656" y="3118"/>
                  </a:cubicBezTo>
                  <a:cubicBezTo>
                    <a:pt x="841" y="3118"/>
                    <a:pt x="1027" y="3082"/>
                    <a:pt x="1212" y="3020"/>
                  </a:cubicBezTo>
                  <a:lnTo>
                    <a:pt x="1212" y="3020"/>
                  </a:lnTo>
                  <a:cubicBezTo>
                    <a:pt x="1007" y="3151"/>
                    <a:pt x="820" y="3356"/>
                    <a:pt x="709" y="3579"/>
                  </a:cubicBezTo>
                  <a:cubicBezTo>
                    <a:pt x="653" y="3691"/>
                    <a:pt x="653" y="3822"/>
                    <a:pt x="709" y="3934"/>
                  </a:cubicBezTo>
                  <a:cubicBezTo>
                    <a:pt x="802" y="4073"/>
                    <a:pt x="972" y="4148"/>
                    <a:pt x="1133" y="4148"/>
                  </a:cubicBezTo>
                  <a:cubicBezTo>
                    <a:pt x="1166" y="4148"/>
                    <a:pt x="1199" y="4145"/>
                    <a:pt x="1230" y="4139"/>
                  </a:cubicBezTo>
                  <a:cubicBezTo>
                    <a:pt x="1473" y="4120"/>
                    <a:pt x="1696" y="4064"/>
                    <a:pt x="1920" y="3952"/>
                  </a:cubicBezTo>
                  <a:lnTo>
                    <a:pt x="1920" y="3952"/>
                  </a:lnTo>
                  <a:cubicBezTo>
                    <a:pt x="1846" y="4101"/>
                    <a:pt x="1790" y="4250"/>
                    <a:pt x="1752" y="4400"/>
                  </a:cubicBezTo>
                  <a:cubicBezTo>
                    <a:pt x="1734" y="4474"/>
                    <a:pt x="1734" y="4567"/>
                    <a:pt x="1752" y="4642"/>
                  </a:cubicBezTo>
                  <a:cubicBezTo>
                    <a:pt x="1794" y="4752"/>
                    <a:pt x="1916" y="4781"/>
                    <a:pt x="2045" y="4781"/>
                  </a:cubicBezTo>
                  <a:cubicBezTo>
                    <a:pt x="2091" y="4781"/>
                    <a:pt x="2137" y="4777"/>
                    <a:pt x="2181" y="4772"/>
                  </a:cubicBezTo>
                  <a:cubicBezTo>
                    <a:pt x="2647" y="4642"/>
                    <a:pt x="3094" y="4437"/>
                    <a:pt x="3486" y="4139"/>
                  </a:cubicBezTo>
                  <a:cubicBezTo>
                    <a:pt x="3840" y="3934"/>
                    <a:pt x="4157" y="3673"/>
                    <a:pt x="4418" y="3374"/>
                  </a:cubicBezTo>
                  <a:cubicBezTo>
                    <a:pt x="4529" y="3263"/>
                    <a:pt x="4585" y="3132"/>
                    <a:pt x="4585" y="2983"/>
                  </a:cubicBezTo>
                  <a:cubicBezTo>
                    <a:pt x="4585" y="2890"/>
                    <a:pt x="4567" y="2815"/>
                    <a:pt x="4511" y="2741"/>
                  </a:cubicBezTo>
                  <a:cubicBezTo>
                    <a:pt x="4045" y="1660"/>
                    <a:pt x="3094" y="840"/>
                    <a:pt x="2125" y="150"/>
                  </a:cubicBezTo>
                  <a:lnTo>
                    <a:pt x="2125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8"/>
            <p:cNvSpPr/>
            <p:nvPr/>
          </p:nvSpPr>
          <p:spPr>
            <a:xfrm>
              <a:off x="7040567" y="2225863"/>
              <a:ext cx="455194" cy="444072"/>
            </a:xfrm>
            <a:custGeom>
              <a:rect b="b" l="l" r="r" t="t"/>
              <a:pathLst>
                <a:path extrusionOk="0" h="14893" w="15266">
                  <a:moveTo>
                    <a:pt x="2069" y="0"/>
                  </a:moveTo>
                  <a:cubicBezTo>
                    <a:pt x="1846" y="559"/>
                    <a:pt x="1454" y="1696"/>
                    <a:pt x="746" y="3765"/>
                  </a:cubicBezTo>
                  <a:cubicBezTo>
                    <a:pt x="0" y="6020"/>
                    <a:pt x="392" y="9207"/>
                    <a:pt x="429" y="11146"/>
                  </a:cubicBezTo>
                  <a:cubicBezTo>
                    <a:pt x="597" y="11668"/>
                    <a:pt x="783" y="12171"/>
                    <a:pt x="970" y="12674"/>
                  </a:cubicBezTo>
                  <a:cubicBezTo>
                    <a:pt x="1044" y="12879"/>
                    <a:pt x="1137" y="13084"/>
                    <a:pt x="1230" y="13289"/>
                  </a:cubicBezTo>
                  <a:cubicBezTo>
                    <a:pt x="1324" y="13494"/>
                    <a:pt x="1454" y="13699"/>
                    <a:pt x="1585" y="13904"/>
                  </a:cubicBezTo>
                  <a:cubicBezTo>
                    <a:pt x="1715" y="11805"/>
                    <a:pt x="1734" y="9687"/>
                    <a:pt x="1623" y="7587"/>
                  </a:cubicBezTo>
                  <a:lnTo>
                    <a:pt x="1623" y="7587"/>
                  </a:lnTo>
                  <a:cubicBezTo>
                    <a:pt x="2927" y="8891"/>
                    <a:pt x="4269" y="10140"/>
                    <a:pt x="5685" y="11332"/>
                  </a:cubicBezTo>
                  <a:cubicBezTo>
                    <a:pt x="6747" y="12245"/>
                    <a:pt x="7884" y="13065"/>
                    <a:pt x="9114" y="13755"/>
                  </a:cubicBezTo>
                  <a:cubicBezTo>
                    <a:pt x="10326" y="14445"/>
                    <a:pt x="11668" y="14836"/>
                    <a:pt x="13066" y="14892"/>
                  </a:cubicBezTo>
                  <a:cubicBezTo>
                    <a:pt x="13084" y="14873"/>
                    <a:pt x="13084" y="14855"/>
                    <a:pt x="13103" y="14817"/>
                  </a:cubicBezTo>
                  <a:cubicBezTo>
                    <a:pt x="13513" y="13941"/>
                    <a:pt x="14296" y="13270"/>
                    <a:pt x="15228" y="12991"/>
                  </a:cubicBezTo>
                  <a:cubicBezTo>
                    <a:pt x="15265" y="11947"/>
                    <a:pt x="14762" y="10941"/>
                    <a:pt x="14072" y="10139"/>
                  </a:cubicBezTo>
                  <a:cubicBezTo>
                    <a:pt x="13345" y="9301"/>
                    <a:pt x="12432" y="8667"/>
                    <a:pt x="11537" y="8015"/>
                  </a:cubicBezTo>
                  <a:cubicBezTo>
                    <a:pt x="10661" y="7381"/>
                    <a:pt x="9804" y="6673"/>
                    <a:pt x="8984" y="5927"/>
                  </a:cubicBezTo>
                  <a:cubicBezTo>
                    <a:pt x="8332" y="5312"/>
                    <a:pt x="7698" y="4641"/>
                    <a:pt x="7064" y="3970"/>
                  </a:cubicBezTo>
                  <a:cubicBezTo>
                    <a:pt x="5573" y="2404"/>
                    <a:pt x="4082" y="839"/>
                    <a:pt x="2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8"/>
            <p:cNvSpPr/>
            <p:nvPr/>
          </p:nvSpPr>
          <p:spPr>
            <a:xfrm>
              <a:off x="6644872" y="2094134"/>
              <a:ext cx="471325" cy="666123"/>
            </a:xfrm>
            <a:custGeom>
              <a:rect b="b" l="l" r="r" t="t"/>
              <a:pathLst>
                <a:path extrusionOk="0" h="22340" w="15807">
                  <a:moveTo>
                    <a:pt x="7698" y="1"/>
                  </a:moveTo>
                  <a:cubicBezTo>
                    <a:pt x="7698" y="1"/>
                    <a:pt x="4418" y="3393"/>
                    <a:pt x="3356" y="5723"/>
                  </a:cubicBezTo>
                  <a:cubicBezTo>
                    <a:pt x="2405" y="7773"/>
                    <a:pt x="1790" y="10811"/>
                    <a:pt x="1007" y="11351"/>
                  </a:cubicBezTo>
                  <a:cubicBezTo>
                    <a:pt x="896" y="12060"/>
                    <a:pt x="784" y="12768"/>
                    <a:pt x="672" y="13495"/>
                  </a:cubicBezTo>
                  <a:cubicBezTo>
                    <a:pt x="523" y="14371"/>
                    <a:pt x="392" y="15266"/>
                    <a:pt x="243" y="16160"/>
                  </a:cubicBezTo>
                  <a:cubicBezTo>
                    <a:pt x="113" y="16943"/>
                    <a:pt x="1" y="17744"/>
                    <a:pt x="150" y="18509"/>
                  </a:cubicBezTo>
                  <a:cubicBezTo>
                    <a:pt x="243" y="19198"/>
                    <a:pt x="635" y="19813"/>
                    <a:pt x="1212" y="20186"/>
                  </a:cubicBezTo>
                  <a:cubicBezTo>
                    <a:pt x="877" y="20466"/>
                    <a:pt x="653" y="20857"/>
                    <a:pt x="597" y="21304"/>
                  </a:cubicBezTo>
                  <a:cubicBezTo>
                    <a:pt x="579" y="21398"/>
                    <a:pt x="597" y="21509"/>
                    <a:pt x="635" y="21621"/>
                  </a:cubicBezTo>
                  <a:cubicBezTo>
                    <a:pt x="691" y="21714"/>
                    <a:pt x="765" y="21808"/>
                    <a:pt x="858" y="21882"/>
                  </a:cubicBezTo>
                  <a:cubicBezTo>
                    <a:pt x="896" y="21882"/>
                    <a:pt x="914" y="21901"/>
                    <a:pt x="933" y="21919"/>
                  </a:cubicBezTo>
                  <a:cubicBezTo>
                    <a:pt x="1175" y="22013"/>
                    <a:pt x="1436" y="22087"/>
                    <a:pt x="1716" y="22087"/>
                  </a:cubicBezTo>
                  <a:cubicBezTo>
                    <a:pt x="3884" y="22255"/>
                    <a:pt x="6063" y="22340"/>
                    <a:pt x="8244" y="22340"/>
                  </a:cubicBezTo>
                  <a:cubicBezTo>
                    <a:pt x="10169" y="22340"/>
                    <a:pt x="12095" y="22274"/>
                    <a:pt x="14017" y="22143"/>
                  </a:cubicBezTo>
                  <a:cubicBezTo>
                    <a:pt x="14446" y="22124"/>
                    <a:pt x="14874" y="22031"/>
                    <a:pt x="15284" y="21863"/>
                  </a:cubicBezTo>
                  <a:cubicBezTo>
                    <a:pt x="15433" y="21789"/>
                    <a:pt x="15564" y="21677"/>
                    <a:pt x="15676" y="21565"/>
                  </a:cubicBezTo>
                  <a:cubicBezTo>
                    <a:pt x="15750" y="21491"/>
                    <a:pt x="15787" y="21416"/>
                    <a:pt x="15787" y="21323"/>
                  </a:cubicBezTo>
                  <a:cubicBezTo>
                    <a:pt x="15806" y="21062"/>
                    <a:pt x="15377" y="20969"/>
                    <a:pt x="15340" y="20708"/>
                  </a:cubicBezTo>
                  <a:cubicBezTo>
                    <a:pt x="15620" y="20689"/>
                    <a:pt x="15806" y="20391"/>
                    <a:pt x="15713" y="20111"/>
                  </a:cubicBezTo>
                  <a:cubicBezTo>
                    <a:pt x="15620" y="19906"/>
                    <a:pt x="15433" y="19757"/>
                    <a:pt x="15210" y="19720"/>
                  </a:cubicBezTo>
                  <a:lnTo>
                    <a:pt x="15191" y="19720"/>
                  </a:lnTo>
                  <a:cubicBezTo>
                    <a:pt x="14930" y="19627"/>
                    <a:pt x="14706" y="19496"/>
                    <a:pt x="14483" y="19329"/>
                  </a:cubicBezTo>
                  <a:cubicBezTo>
                    <a:pt x="13681" y="18751"/>
                    <a:pt x="13010" y="17987"/>
                    <a:pt x="12544" y="17111"/>
                  </a:cubicBezTo>
                  <a:lnTo>
                    <a:pt x="12544" y="17092"/>
                  </a:lnTo>
                  <a:cubicBezTo>
                    <a:pt x="11575" y="16607"/>
                    <a:pt x="10643" y="15005"/>
                    <a:pt x="10271" y="11948"/>
                  </a:cubicBezTo>
                  <a:cubicBezTo>
                    <a:pt x="9805" y="8164"/>
                    <a:pt x="12041" y="2759"/>
                    <a:pt x="12097" y="2591"/>
                  </a:cubicBezTo>
                  <a:lnTo>
                    <a:pt x="12097" y="2591"/>
                  </a:lnTo>
                  <a:lnTo>
                    <a:pt x="8686" y="5928"/>
                  </a:lnTo>
                  <a:cubicBezTo>
                    <a:pt x="7661" y="3523"/>
                    <a:pt x="8556" y="1007"/>
                    <a:pt x="8556" y="1007"/>
                  </a:cubicBezTo>
                  <a:lnTo>
                    <a:pt x="76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8"/>
            <p:cNvSpPr/>
            <p:nvPr/>
          </p:nvSpPr>
          <p:spPr>
            <a:xfrm>
              <a:off x="6936627" y="2170643"/>
              <a:ext cx="171779" cy="438138"/>
            </a:xfrm>
            <a:custGeom>
              <a:rect b="b" l="l" r="r" t="t"/>
              <a:pathLst>
                <a:path extrusionOk="0" h="14694" w="5761">
                  <a:moveTo>
                    <a:pt x="2666" y="0"/>
                  </a:moveTo>
                  <a:cubicBezTo>
                    <a:pt x="2542" y="0"/>
                    <a:pt x="2418" y="8"/>
                    <a:pt x="2293" y="25"/>
                  </a:cubicBezTo>
                  <a:cubicBezTo>
                    <a:pt x="2238" y="175"/>
                    <a:pt x="1" y="5598"/>
                    <a:pt x="467" y="9363"/>
                  </a:cubicBezTo>
                  <a:cubicBezTo>
                    <a:pt x="840" y="12439"/>
                    <a:pt x="1790" y="14023"/>
                    <a:pt x="2759" y="14526"/>
                  </a:cubicBezTo>
                  <a:cubicBezTo>
                    <a:pt x="2964" y="14638"/>
                    <a:pt x="3207" y="14694"/>
                    <a:pt x="3449" y="14694"/>
                  </a:cubicBezTo>
                  <a:cubicBezTo>
                    <a:pt x="3859" y="14694"/>
                    <a:pt x="3934" y="14023"/>
                    <a:pt x="3915" y="12998"/>
                  </a:cubicBezTo>
                  <a:cubicBezTo>
                    <a:pt x="3878" y="11059"/>
                    <a:pt x="3468" y="7872"/>
                    <a:pt x="4232" y="5617"/>
                  </a:cubicBezTo>
                  <a:cubicBezTo>
                    <a:pt x="4921" y="3548"/>
                    <a:pt x="5332" y="2411"/>
                    <a:pt x="5555" y="1852"/>
                  </a:cubicBezTo>
                  <a:cubicBezTo>
                    <a:pt x="5686" y="1479"/>
                    <a:pt x="5760" y="1349"/>
                    <a:pt x="5760" y="1349"/>
                  </a:cubicBezTo>
                  <a:cubicBezTo>
                    <a:pt x="5760" y="1349"/>
                    <a:pt x="4267" y="0"/>
                    <a:pt x="26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8"/>
            <p:cNvSpPr/>
            <p:nvPr/>
          </p:nvSpPr>
          <p:spPr>
            <a:xfrm>
              <a:off x="7018324" y="2558734"/>
              <a:ext cx="82296" cy="123415"/>
            </a:xfrm>
            <a:custGeom>
              <a:rect b="b" l="l" r="r" t="t"/>
              <a:pathLst>
                <a:path extrusionOk="0" h="4139" w="2760">
                  <a:moveTo>
                    <a:pt x="1175" y="0"/>
                  </a:moveTo>
                  <a:lnTo>
                    <a:pt x="1175" y="0"/>
                  </a:lnTo>
                  <a:cubicBezTo>
                    <a:pt x="1194" y="1025"/>
                    <a:pt x="1100" y="1696"/>
                    <a:pt x="709" y="1696"/>
                  </a:cubicBezTo>
                  <a:cubicBezTo>
                    <a:pt x="467" y="1696"/>
                    <a:pt x="224" y="1641"/>
                    <a:pt x="1" y="1529"/>
                  </a:cubicBezTo>
                  <a:lnTo>
                    <a:pt x="1" y="1529"/>
                  </a:lnTo>
                  <a:cubicBezTo>
                    <a:pt x="467" y="2423"/>
                    <a:pt x="1138" y="3188"/>
                    <a:pt x="1958" y="3765"/>
                  </a:cubicBezTo>
                  <a:cubicBezTo>
                    <a:pt x="2163" y="3914"/>
                    <a:pt x="2405" y="4045"/>
                    <a:pt x="2647" y="4138"/>
                  </a:cubicBezTo>
                  <a:lnTo>
                    <a:pt x="2685" y="4138"/>
                  </a:lnTo>
                  <a:cubicBezTo>
                    <a:pt x="2759" y="3784"/>
                    <a:pt x="2703" y="3411"/>
                    <a:pt x="2517" y="3094"/>
                  </a:cubicBezTo>
                  <a:cubicBezTo>
                    <a:pt x="2461" y="2982"/>
                    <a:pt x="2405" y="2852"/>
                    <a:pt x="2331" y="2740"/>
                  </a:cubicBezTo>
                  <a:lnTo>
                    <a:pt x="2331" y="2759"/>
                  </a:lnTo>
                  <a:cubicBezTo>
                    <a:pt x="2200" y="2554"/>
                    <a:pt x="2070" y="2349"/>
                    <a:pt x="1976" y="2144"/>
                  </a:cubicBezTo>
                  <a:cubicBezTo>
                    <a:pt x="1865" y="1939"/>
                    <a:pt x="1790" y="1734"/>
                    <a:pt x="1716" y="1529"/>
                  </a:cubicBezTo>
                  <a:cubicBezTo>
                    <a:pt x="1529" y="1025"/>
                    <a:pt x="1343" y="504"/>
                    <a:pt x="1175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8"/>
            <p:cNvSpPr/>
            <p:nvPr/>
          </p:nvSpPr>
          <p:spPr>
            <a:xfrm>
              <a:off x="6897448" y="2100247"/>
              <a:ext cx="112591" cy="77734"/>
            </a:xfrm>
            <a:custGeom>
              <a:rect b="b" l="l" r="r" t="t"/>
              <a:pathLst>
                <a:path extrusionOk="0" h="2607" w="3776">
                  <a:moveTo>
                    <a:pt x="625" y="1"/>
                  </a:moveTo>
                  <a:lnTo>
                    <a:pt x="66" y="802"/>
                  </a:lnTo>
                  <a:cubicBezTo>
                    <a:pt x="66" y="802"/>
                    <a:pt x="0" y="2606"/>
                    <a:pt x="2137" y="2606"/>
                  </a:cubicBezTo>
                  <a:cubicBezTo>
                    <a:pt x="2543" y="2606"/>
                    <a:pt x="3028" y="2541"/>
                    <a:pt x="3607" y="2386"/>
                  </a:cubicBezTo>
                  <a:lnTo>
                    <a:pt x="3775" y="1212"/>
                  </a:lnTo>
                  <a:cubicBezTo>
                    <a:pt x="2657" y="989"/>
                    <a:pt x="1595" y="579"/>
                    <a:pt x="625" y="1"/>
                  </a:cubicBezTo>
                  <a:close/>
                </a:path>
              </a:pathLst>
            </a:custGeom>
            <a:solidFill>
              <a:srgbClr val="F9CB9C"/>
            </a:solidFill>
            <a:ln cap="flat" cmpd="sng" w="9525">
              <a:solidFill>
                <a:srgbClr val="F9CB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8"/>
            <p:cNvSpPr/>
            <p:nvPr/>
          </p:nvSpPr>
          <p:spPr>
            <a:xfrm>
              <a:off x="6873296" y="2123593"/>
              <a:ext cx="132300" cy="146762"/>
            </a:xfrm>
            <a:custGeom>
              <a:rect b="b" l="l" r="r" t="t"/>
              <a:pathLst>
                <a:path extrusionOk="0" h="4922" w="4437">
                  <a:moveTo>
                    <a:pt x="895" y="1"/>
                  </a:moveTo>
                  <a:cubicBezTo>
                    <a:pt x="895" y="1"/>
                    <a:pt x="0" y="2517"/>
                    <a:pt x="1007" y="4921"/>
                  </a:cubicBezTo>
                  <a:lnTo>
                    <a:pt x="4436" y="1603"/>
                  </a:lnTo>
                  <a:lnTo>
                    <a:pt x="4436" y="1603"/>
                  </a:lnTo>
                  <a:cubicBezTo>
                    <a:pt x="3863" y="1753"/>
                    <a:pt x="3382" y="1816"/>
                    <a:pt x="2979" y="1816"/>
                  </a:cubicBezTo>
                  <a:cubicBezTo>
                    <a:pt x="816" y="1816"/>
                    <a:pt x="895" y="1"/>
                    <a:pt x="8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8"/>
            <p:cNvSpPr/>
            <p:nvPr/>
          </p:nvSpPr>
          <p:spPr>
            <a:xfrm>
              <a:off x="6476498" y="1659023"/>
              <a:ext cx="324593" cy="553532"/>
            </a:xfrm>
            <a:custGeom>
              <a:rect b="b" l="l" r="r" t="t"/>
              <a:pathLst>
                <a:path extrusionOk="0" h="18564" w="10886">
                  <a:moveTo>
                    <a:pt x="3169" y="0"/>
                  </a:moveTo>
                  <a:cubicBezTo>
                    <a:pt x="2368" y="261"/>
                    <a:pt x="1547" y="447"/>
                    <a:pt x="709" y="578"/>
                  </a:cubicBezTo>
                  <a:cubicBezTo>
                    <a:pt x="112" y="2535"/>
                    <a:pt x="1" y="4622"/>
                    <a:pt x="373" y="6635"/>
                  </a:cubicBezTo>
                  <a:cubicBezTo>
                    <a:pt x="783" y="8723"/>
                    <a:pt x="1510" y="10736"/>
                    <a:pt x="2554" y="12581"/>
                  </a:cubicBezTo>
                  <a:cubicBezTo>
                    <a:pt x="3765" y="14817"/>
                    <a:pt x="5275" y="16905"/>
                    <a:pt x="7251" y="18508"/>
                  </a:cubicBezTo>
                  <a:lnTo>
                    <a:pt x="7381" y="18564"/>
                  </a:lnTo>
                  <a:cubicBezTo>
                    <a:pt x="8369" y="16420"/>
                    <a:pt x="9543" y="14351"/>
                    <a:pt x="10885" y="12413"/>
                  </a:cubicBezTo>
                  <a:cubicBezTo>
                    <a:pt x="9115" y="11220"/>
                    <a:pt x="7679" y="9580"/>
                    <a:pt x="6748" y="7679"/>
                  </a:cubicBezTo>
                  <a:cubicBezTo>
                    <a:pt x="5927" y="5964"/>
                    <a:pt x="5555" y="4100"/>
                    <a:pt x="4940" y="2293"/>
                  </a:cubicBezTo>
                  <a:cubicBezTo>
                    <a:pt x="4623" y="1361"/>
                    <a:pt x="4120" y="317"/>
                    <a:pt x="3188" y="19"/>
                  </a:cubicBezTo>
                  <a:lnTo>
                    <a:pt x="3169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8"/>
            <p:cNvSpPr/>
            <p:nvPr/>
          </p:nvSpPr>
          <p:spPr>
            <a:xfrm>
              <a:off x="6648778" y="2422562"/>
              <a:ext cx="25583" cy="73411"/>
            </a:xfrm>
            <a:custGeom>
              <a:rect b="b" l="l" r="r" t="t"/>
              <a:pathLst>
                <a:path extrusionOk="0" h="2462" w="858">
                  <a:moveTo>
                    <a:pt x="858" y="318"/>
                  </a:moveTo>
                  <a:cubicBezTo>
                    <a:pt x="857" y="325"/>
                    <a:pt x="856" y="332"/>
                    <a:pt x="854" y="339"/>
                  </a:cubicBezTo>
                  <a:lnTo>
                    <a:pt x="854" y="339"/>
                  </a:lnTo>
                  <a:cubicBezTo>
                    <a:pt x="856" y="338"/>
                    <a:pt x="857" y="337"/>
                    <a:pt x="858" y="336"/>
                  </a:cubicBezTo>
                  <a:lnTo>
                    <a:pt x="858" y="318"/>
                  </a:lnTo>
                  <a:close/>
                  <a:moveTo>
                    <a:pt x="112" y="1"/>
                  </a:moveTo>
                  <a:cubicBezTo>
                    <a:pt x="112" y="57"/>
                    <a:pt x="0" y="1511"/>
                    <a:pt x="448" y="2461"/>
                  </a:cubicBezTo>
                  <a:lnTo>
                    <a:pt x="522" y="2461"/>
                  </a:lnTo>
                  <a:cubicBezTo>
                    <a:pt x="633" y="1760"/>
                    <a:pt x="744" y="1059"/>
                    <a:pt x="854" y="339"/>
                  </a:cubicBezTo>
                  <a:lnTo>
                    <a:pt x="854" y="339"/>
                  </a:lnTo>
                  <a:cubicBezTo>
                    <a:pt x="784" y="394"/>
                    <a:pt x="703" y="418"/>
                    <a:pt x="620" y="418"/>
                  </a:cubicBezTo>
                  <a:cubicBezTo>
                    <a:pt x="594" y="418"/>
                    <a:pt x="567" y="415"/>
                    <a:pt x="541" y="411"/>
                  </a:cubicBezTo>
                  <a:cubicBezTo>
                    <a:pt x="336" y="336"/>
                    <a:pt x="187" y="187"/>
                    <a:pt x="112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8"/>
            <p:cNvSpPr/>
            <p:nvPr/>
          </p:nvSpPr>
          <p:spPr>
            <a:xfrm>
              <a:off x="6448143" y="1510865"/>
              <a:ext cx="147328" cy="165398"/>
            </a:xfrm>
            <a:custGeom>
              <a:rect b="b" l="l" r="r" t="t"/>
              <a:pathLst>
                <a:path extrusionOk="0" h="5547" w="4941">
                  <a:moveTo>
                    <a:pt x="2799" y="1"/>
                  </a:moveTo>
                  <a:cubicBezTo>
                    <a:pt x="2768" y="1"/>
                    <a:pt x="2735" y="5"/>
                    <a:pt x="2703" y="11"/>
                  </a:cubicBezTo>
                  <a:cubicBezTo>
                    <a:pt x="1939" y="198"/>
                    <a:pt x="1231" y="552"/>
                    <a:pt x="635" y="1074"/>
                  </a:cubicBezTo>
                  <a:cubicBezTo>
                    <a:pt x="336" y="1260"/>
                    <a:pt x="131" y="1540"/>
                    <a:pt x="20" y="1875"/>
                  </a:cubicBezTo>
                  <a:cubicBezTo>
                    <a:pt x="1" y="2117"/>
                    <a:pt x="38" y="2360"/>
                    <a:pt x="131" y="2583"/>
                  </a:cubicBezTo>
                  <a:cubicBezTo>
                    <a:pt x="355" y="3180"/>
                    <a:pt x="635" y="3739"/>
                    <a:pt x="989" y="4279"/>
                  </a:cubicBezTo>
                  <a:cubicBezTo>
                    <a:pt x="1250" y="4652"/>
                    <a:pt x="1492" y="5025"/>
                    <a:pt x="1716" y="5435"/>
                  </a:cubicBezTo>
                  <a:cubicBezTo>
                    <a:pt x="1697" y="5472"/>
                    <a:pt x="1678" y="5510"/>
                    <a:pt x="1678" y="5547"/>
                  </a:cubicBezTo>
                  <a:cubicBezTo>
                    <a:pt x="2498" y="5416"/>
                    <a:pt x="3319" y="5230"/>
                    <a:pt x="4139" y="4988"/>
                  </a:cubicBezTo>
                  <a:cubicBezTo>
                    <a:pt x="4306" y="4745"/>
                    <a:pt x="4381" y="4484"/>
                    <a:pt x="4400" y="4205"/>
                  </a:cubicBezTo>
                  <a:cubicBezTo>
                    <a:pt x="4400" y="3907"/>
                    <a:pt x="4250" y="3627"/>
                    <a:pt x="4008" y="3478"/>
                  </a:cubicBezTo>
                  <a:lnTo>
                    <a:pt x="3971" y="3422"/>
                  </a:lnTo>
                  <a:cubicBezTo>
                    <a:pt x="4250" y="3217"/>
                    <a:pt x="4511" y="3012"/>
                    <a:pt x="4772" y="2788"/>
                  </a:cubicBezTo>
                  <a:cubicBezTo>
                    <a:pt x="4828" y="2751"/>
                    <a:pt x="4866" y="2695"/>
                    <a:pt x="4903" y="2639"/>
                  </a:cubicBezTo>
                  <a:cubicBezTo>
                    <a:pt x="4940" y="2509"/>
                    <a:pt x="4903" y="2378"/>
                    <a:pt x="4791" y="2304"/>
                  </a:cubicBezTo>
                  <a:cubicBezTo>
                    <a:pt x="4698" y="2229"/>
                    <a:pt x="4567" y="2173"/>
                    <a:pt x="4437" y="2155"/>
                  </a:cubicBezTo>
                  <a:cubicBezTo>
                    <a:pt x="4303" y="2138"/>
                    <a:pt x="4168" y="2129"/>
                    <a:pt x="4035" y="2129"/>
                  </a:cubicBezTo>
                  <a:cubicBezTo>
                    <a:pt x="3723" y="2129"/>
                    <a:pt x="3414" y="2175"/>
                    <a:pt x="3114" y="2266"/>
                  </a:cubicBezTo>
                  <a:cubicBezTo>
                    <a:pt x="3505" y="2061"/>
                    <a:pt x="3859" y="1763"/>
                    <a:pt x="4157" y="1409"/>
                  </a:cubicBezTo>
                  <a:cubicBezTo>
                    <a:pt x="4195" y="1372"/>
                    <a:pt x="4232" y="1297"/>
                    <a:pt x="4232" y="1241"/>
                  </a:cubicBezTo>
                  <a:cubicBezTo>
                    <a:pt x="4213" y="1092"/>
                    <a:pt x="4027" y="1055"/>
                    <a:pt x="3878" y="1055"/>
                  </a:cubicBezTo>
                  <a:cubicBezTo>
                    <a:pt x="3319" y="1055"/>
                    <a:pt x="2778" y="1204"/>
                    <a:pt x="2275" y="1465"/>
                  </a:cubicBezTo>
                  <a:lnTo>
                    <a:pt x="2648" y="850"/>
                  </a:lnTo>
                  <a:cubicBezTo>
                    <a:pt x="2778" y="645"/>
                    <a:pt x="2871" y="440"/>
                    <a:pt x="2946" y="216"/>
                  </a:cubicBezTo>
                  <a:cubicBezTo>
                    <a:pt x="2964" y="160"/>
                    <a:pt x="2964" y="123"/>
                    <a:pt x="2946" y="67"/>
                  </a:cubicBezTo>
                  <a:cubicBezTo>
                    <a:pt x="2921" y="17"/>
                    <a:pt x="2863" y="1"/>
                    <a:pt x="2799" y="1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8"/>
            <p:cNvSpPr/>
            <p:nvPr/>
          </p:nvSpPr>
          <p:spPr>
            <a:xfrm>
              <a:off x="6498175" y="1766034"/>
              <a:ext cx="63929" cy="48275"/>
            </a:xfrm>
            <a:custGeom>
              <a:rect b="b" l="l" r="r" t="t"/>
              <a:pathLst>
                <a:path extrusionOk="0" h="1619" w="2144">
                  <a:moveTo>
                    <a:pt x="389" y="1"/>
                  </a:moveTo>
                  <a:cubicBezTo>
                    <a:pt x="270" y="1"/>
                    <a:pt x="156" y="63"/>
                    <a:pt x="94" y="176"/>
                  </a:cubicBezTo>
                  <a:cubicBezTo>
                    <a:pt x="0" y="325"/>
                    <a:pt x="56" y="530"/>
                    <a:pt x="205" y="642"/>
                  </a:cubicBezTo>
                  <a:lnTo>
                    <a:pt x="1585" y="1574"/>
                  </a:lnTo>
                  <a:cubicBezTo>
                    <a:pt x="1633" y="1604"/>
                    <a:pt x="1690" y="1619"/>
                    <a:pt x="1747" y="1619"/>
                  </a:cubicBezTo>
                  <a:cubicBezTo>
                    <a:pt x="1866" y="1619"/>
                    <a:pt x="1988" y="1556"/>
                    <a:pt x="2051" y="1443"/>
                  </a:cubicBezTo>
                  <a:cubicBezTo>
                    <a:pt x="2144" y="1276"/>
                    <a:pt x="2088" y="1071"/>
                    <a:pt x="1920" y="977"/>
                  </a:cubicBezTo>
                  <a:lnTo>
                    <a:pt x="560" y="45"/>
                  </a:lnTo>
                  <a:cubicBezTo>
                    <a:pt x="505" y="15"/>
                    <a:pt x="446" y="1"/>
                    <a:pt x="389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8"/>
            <p:cNvSpPr/>
            <p:nvPr/>
          </p:nvSpPr>
          <p:spPr>
            <a:xfrm>
              <a:off x="6590964" y="1800711"/>
              <a:ext cx="23943" cy="58949"/>
            </a:xfrm>
            <a:custGeom>
              <a:rect b="b" l="l" r="r" t="t"/>
              <a:pathLst>
                <a:path extrusionOk="0" h="1977" w="803">
                  <a:moveTo>
                    <a:pt x="467" y="1"/>
                  </a:moveTo>
                  <a:cubicBezTo>
                    <a:pt x="281" y="1"/>
                    <a:pt x="131" y="150"/>
                    <a:pt x="131" y="336"/>
                  </a:cubicBezTo>
                  <a:lnTo>
                    <a:pt x="1" y="1641"/>
                  </a:lnTo>
                  <a:cubicBezTo>
                    <a:pt x="1" y="1865"/>
                    <a:pt x="169" y="1976"/>
                    <a:pt x="336" y="1976"/>
                  </a:cubicBezTo>
                  <a:cubicBezTo>
                    <a:pt x="504" y="1976"/>
                    <a:pt x="672" y="1865"/>
                    <a:pt x="672" y="1641"/>
                  </a:cubicBezTo>
                  <a:lnTo>
                    <a:pt x="802" y="336"/>
                  </a:lnTo>
                  <a:cubicBezTo>
                    <a:pt x="802" y="150"/>
                    <a:pt x="653" y="1"/>
                    <a:pt x="467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8"/>
            <p:cNvSpPr/>
            <p:nvPr/>
          </p:nvSpPr>
          <p:spPr>
            <a:xfrm>
              <a:off x="6550413" y="1878532"/>
              <a:ext cx="20037" cy="57250"/>
            </a:xfrm>
            <a:custGeom>
              <a:rect b="b" l="l" r="r" t="t"/>
              <a:pathLst>
                <a:path extrusionOk="0" h="1920" w="672">
                  <a:moveTo>
                    <a:pt x="336" y="0"/>
                  </a:moveTo>
                  <a:cubicBezTo>
                    <a:pt x="149" y="0"/>
                    <a:pt x="0" y="149"/>
                    <a:pt x="0" y="336"/>
                  </a:cubicBezTo>
                  <a:lnTo>
                    <a:pt x="0" y="1584"/>
                  </a:lnTo>
                  <a:cubicBezTo>
                    <a:pt x="0" y="1808"/>
                    <a:pt x="168" y="1920"/>
                    <a:pt x="336" y="1920"/>
                  </a:cubicBezTo>
                  <a:cubicBezTo>
                    <a:pt x="504" y="1920"/>
                    <a:pt x="671" y="1808"/>
                    <a:pt x="671" y="1584"/>
                  </a:cubicBezTo>
                  <a:lnTo>
                    <a:pt x="671" y="336"/>
                  </a:lnTo>
                  <a:cubicBezTo>
                    <a:pt x="671" y="149"/>
                    <a:pt x="522" y="0"/>
                    <a:pt x="336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8"/>
            <p:cNvSpPr/>
            <p:nvPr/>
          </p:nvSpPr>
          <p:spPr>
            <a:xfrm>
              <a:off x="6617739" y="1935243"/>
              <a:ext cx="68372" cy="28714"/>
            </a:xfrm>
            <a:custGeom>
              <a:rect b="b" l="l" r="r" t="t"/>
              <a:pathLst>
                <a:path extrusionOk="0" h="963" w="2293">
                  <a:moveTo>
                    <a:pt x="466" y="1"/>
                  </a:moveTo>
                  <a:cubicBezTo>
                    <a:pt x="118" y="1"/>
                    <a:pt x="1" y="550"/>
                    <a:pt x="408" y="652"/>
                  </a:cubicBezTo>
                  <a:lnTo>
                    <a:pt x="1712" y="950"/>
                  </a:lnTo>
                  <a:cubicBezTo>
                    <a:pt x="1746" y="959"/>
                    <a:pt x="1778" y="963"/>
                    <a:pt x="1809" y="963"/>
                  </a:cubicBezTo>
                  <a:cubicBezTo>
                    <a:pt x="2166" y="963"/>
                    <a:pt x="2292" y="401"/>
                    <a:pt x="1880" y="297"/>
                  </a:cubicBezTo>
                  <a:lnTo>
                    <a:pt x="1899" y="297"/>
                  </a:lnTo>
                  <a:lnTo>
                    <a:pt x="575" y="18"/>
                  </a:lnTo>
                  <a:cubicBezTo>
                    <a:pt x="537" y="6"/>
                    <a:pt x="500" y="1"/>
                    <a:pt x="466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8"/>
            <p:cNvSpPr/>
            <p:nvPr/>
          </p:nvSpPr>
          <p:spPr>
            <a:xfrm>
              <a:off x="6615443" y="1997320"/>
              <a:ext cx="25583" cy="62408"/>
            </a:xfrm>
            <a:custGeom>
              <a:rect b="b" l="l" r="r" t="t"/>
              <a:pathLst>
                <a:path extrusionOk="0" h="2093" w="858">
                  <a:moveTo>
                    <a:pt x="531" y="0"/>
                  </a:moveTo>
                  <a:cubicBezTo>
                    <a:pt x="447" y="0"/>
                    <a:pt x="364" y="33"/>
                    <a:pt x="298" y="98"/>
                  </a:cubicBezTo>
                  <a:cubicBezTo>
                    <a:pt x="242" y="154"/>
                    <a:pt x="205" y="247"/>
                    <a:pt x="186" y="322"/>
                  </a:cubicBezTo>
                  <a:lnTo>
                    <a:pt x="0" y="1757"/>
                  </a:lnTo>
                  <a:cubicBezTo>
                    <a:pt x="0" y="1943"/>
                    <a:pt x="149" y="2092"/>
                    <a:pt x="336" y="2092"/>
                  </a:cubicBezTo>
                  <a:cubicBezTo>
                    <a:pt x="429" y="2092"/>
                    <a:pt x="503" y="2055"/>
                    <a:pt x="578" y="1999"/>
                  </a:cubicBezTo>
                  <a:cubicBezTo>
                    <a:pt x="634" y="1924"/>
                    <a:pt x="671" y="1850"/>
                    <a:pt x="671" y="1757"/>
                  </a:cubicBezTo>
                  <a:lnTo>
                    <a:pt x="857" y="340"/>
                  </a:lnTo>
                  <a:cubicBezTo>
                    <a:pt x="857" y="247"/>
                    <a:pt x="820" y="154"/>
                    <a:pt x="764" y="98"/>
                  </a:cubicBezTo>
                  <a:cubicBezTo>
                    <a:pt x="699" y="33"/>
                    <a:pt x="615" y="0"/>
                    <a:pt x="531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"/>
            <p:cNvSpPr/>
            <p:nvPr/>
          </p:nvSpPr>
          <p:spPr>
            <a:xfrm>
              <a:off x="6674331" y="2014465"/>
              <a:ext cx="59516" cy="25464"/>
            </a:xfrm>
            <a:custGeom>
              <a:rect b="b" l="l" r="r" t="t"/>
              <a:pathLst>
                <a:path extrusionOk="0" h="854" w="1996">
                  <a:moveTo>
                    <a:pt x="1630" y="0"/>
                  </a:moveTo>
                  <a:cubicBezTo>
                    <a:pt x="1608" y="0"/>
                    <a:pt x="1586" y="3"/>
                    <a:pt x="1566" y="8"/>
                  </a:cubicBezTo>
                  <a:lnTo>
                    <a:pt x="262" y="194"/>
                  </a:lnTo>
                  <a:cubicBezTo>
                    <a:pt x="168" y="213"/>
                    <a:pt x="94" y="268"/>
                    <a:pt x="57" y="343"/>
                  </a:cubicBezTo>
                  <a:cubicBezTo>
                    <a:pt x="1" y="436"/>
                    <a:pt x="1" y="529"/>
                    <a:pt x="19" y="604"/>
                  </a:cubicBezTo>
                  <a:cubicBezTo>
                    <a:pt x="38" y="697"/>
                    <a:pt x="94" y="772"/>
                    <a:pt x="168" y="809"/>
                  </a:cubicBezTo>
                  <a:cubicBezTo>
                    <a:pt x="237" y="836"/>
                    <a:pt x="305" y="854"/>
                    <a:pt x="366" y="854"/>
                  </a:cubicBezTo>
                  <a:cubicBezTo>
                    <a:pt x="388" y="854"/>
                    <a:pt x="409" y="851"/>
                    <a:pt x="429" y="846"/>
                  </a:cubicBezTo>
                  <a:lnTo>
                    <a:pt x="1734" y="660"/>
                  </a:lnTo>
                  <a:cubicBezTo>
                    <a:pt x="1827" y="623"/>
                    <a:pt x="1902" y="567"/>
                    <a:pt x="1939" y="492"/>
                  </a:cubicBezTo>
                  <a:cubicBezTo>
                    <a:pt x="1976" y="418"/>
                    <a:pt x="1995" y="324"/>
                    <a:pt x="1976" y="231"/>
                  </a:cubicBezTo>
                  <a:lnTo>
                    <a:pt x="1976" y="231"/>
                  </a:lnTo>
                  <a:lnTo>
                    <a:pt x="1976" y="250"/>
                  </a:lnTo>
                  <a:cubicBezTo>
                    <a:pt x="1958" y="157"/>
                    <a:pt x="1902" y="82"/>
                    <a:pt x="1827" y="45"/>
                  </a:cubicBezTo>
                  <a:cubicBezTo>
                    <a:pt x="1759" y="17"/>
                    <a:pt x="1691" y="0"/>
                    <a:pt x="1630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8"/>
            <p:cNvSpPr/>
            <p:nvPr/>
          </p:nvSpPr>
          <p:spPr>
            <a:xfrm>
              <a:off x="6554856" y="1700647"/>
              <a:ext cx="26150" cy="60858"/>
            </a:xfrm>
            <a:custGeom>
              <a:rect b="b" l="l" r="r" t="t"/>
              <a:pathLst>
                <a:path extrusionOk="0" h="2041" w="877">
                  <a:moveTo>
                    <a:pt x="349" y="0"/>
                  </a:moveTo>
                  <a:cubicBezTo>
                    <a:pt x="314" y="0"/>
                    <a:pt x="278" y="6"/>
                    <a:pt x="243" y="21"/>
                  </a:cubicBezTo>
                  <a:cubicBezTo>
                    <a:pt x="168" y="39"/>
                    <a:pt x="94" y="95"/>
                    <a:pt x="38" y="170"/>
                  </a:cubicBezTo>
                  <a:cubicBezTo>
                    <a:pt x="0" y="244"/>
                    <a:pt x="0" y="337"/>
                    <a:pt x="19" y="431"/>
                  </a:cubicBezTo>
                  <a:lnTo>
                    <a:pt x="206" y="1791"/>
                  </a:lnTo>
                  <a:cubicBezTo>
                    <a:pt x="224" y="1884"/>
                    <a:pt x="280" y="1940"/>
                    <a:pt x="355" y="1996"/>
                  </a:cubicBezTo>
                  <a:cubicBezTo>
                    <a:pt x="409" y="2023"/>
                    <a:pt x="474" y="2041"/>
                    <a:pt x="541" y="2041"/>
                  </a:cubicBezTo>
                  <a:cubicBezTo>
                    <a:pt x="566" y="2041"/>
                    <a:pt x="591" y="2038"/>
                    <a:pt x="616" y="2033"/>
                  </a:cubicBezTo>
                  <a:cubicBezTo>
                    <a:pt x="709" y="1996"/>
                    <a:pt x="765" y="1940"/>
                    <a:pt x="821" y="1866"/>
                  </a:cubicBezTo>
                  <a:cubicBezTo>
                    <a:pt x="858" y="1791"/>
                    <a:pt x="876" y="1698"/>
                    <a:pt x="858" y="1623"/>
                  </a:cubicBezTo>
                  <a:lnTo>
                    <a:pt x="671" y="244"/>
                  </a:lnTo>
                  <a:cubicBezTo>
                    <a:pt x="634" y="170"/>
                    <a:pt x="578" y="95"/>
                    <a:pt x="504" y="39"/>
                  </a:cubicBezTo>
                  <a:cubicBezTo>
                    <a:pt x="458" y="16"/>
                    <a:pt x="404" y="0"/>
                    <a:pt x="349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8"/>
            <p:cNvSpPr/>
            <p:nvPr/>
          </p:nvSpPr>
          <p:spPr>
            <a:xfrm>
              <a:off x="6657097" y="2097235"/>
              <a:ext cx="26150" cy="51614"/>
            </a:xfrm>
            <a:custGeom>
              <a:rect b="b" l="l" r="r" t="t"/>
              <a:pathLst>
                <a:path extrusionOk="0" h="1731" w="877">
                  <a:moveTo>
                    <a:pt x="360" y="1"/>
                  </a:moveTo>
                  <a:cubicBezTo>
                    <a:pt x="242" y="1"/>
                    <a:pt x="120" y="63"/>
                    <a:pt x="57" y="176"/>
                  </a:cubicBezTo>
                  <a:cubicBezTo>
                    <a:pt x="20" y="251"/>
                    <a:pt x="1" y="344"/>
                    <a:pt x="38" y="437"/>
                  </a:cubicBezTo>
                  <a:cubicBezTo>
                    <a:pt x="94" y="773"/>
                    <a:pt x="150" y="1127"/>
                    <a:pt x="225" y="1481"/>
                  </a:cubicBezTo>
                  <a:cubicBezTo>
                    <a:pt x="243" y="1574"/>
                    <a:pt x="299" y="1649"/>
                    <a:pt x="374" y="1686"/>
                  </a:cubicBezTo>
                  <a:cubicBezTo>
                    <a:pt x="428" y="1713"/>
                    <a:pt x="493" y="1731"/>
                    <a:pt x="560" y="1731"/>
                  </a:cubicBezTo>
                  <a:cubicBezTo>
                    <a:pt x="585" y="1731"/>
                    <a:pt x="610" y="1728"/>
                    <a:pt x="635" y="1723"/>
                  </a:cubicBezTo>
                  <a:cubicBezTo>
                    <a:pt x="709" y="1686"/>
                    <a:pt x="784" y="1649"/>
                    <a:pt x="840" y="1574"/>
                  </a:cubicBezTo>
                  <a:cubicBezTo>
                    <a:pt x="877" y="1481"/>
                    <a:pt x="877" y="1388"/>
                    <a:pt x="858" y="1313"/>
                  </a:cubicBezTo>
                  <a:lnTo>
                    <a:pt x="877" y="1313"/>
                  </a:lnTo>
                  <a:cubicBezTo>
                    <a:pt x="802" y="959"/>
                    <a:pt x="746" y="605"/>
                    <a:pt x="691" y="251"/>
                  </a:cubicBezTo>
                  <a:cubicBezTo>
                    <a:pt x="653" y="158"/>
                    <a:pt x="597" y="102"/>
                    <a:pt x="523" y="46"/>
                  </a:cubicBezTo>
                  <a:cubicBezTo>
                    <a:pt x="474" y="16"/>
                    <a:pt x="418" y="1"/>
                    <a:pt x="360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8"/>
            <p:cNvSpPr/>
            <p:nvPr/>
          </p:nvSpPr>
          <p:spPr>
            <a:xfrm>
              <a:off x="6808833" y="2204843"/>
              <a:ext cx="31129" cy="75736"/>
            </a:xfrm>
            <a:custGeom>
              <a:rect b="b" l="l" r="r" t="t"/>
              <a:pathLst>
                <a:path extrusionOk="0" h="2540" w="1044">
                  <a:moveTo>
                    <a:pt x="369" y="1"/>
                  </a:moveTo>
                  <a:cubicBezTo>
                    <a:pt x="339" y="1"/>
                    <a:pt x="309" y="6"/>
                    <a:pt x="280" y="15"/>
                  </a:cubicBezTo>
                  <a:cubicBezTo>
                    <a:pt x="112" y="71"/>
                    <a:pt x="0" y="258"/>
                    <a:pt x="37" y="425"/>
                  </a:cubicBezTo>
                  <a:cubicBezTo>
                    <a:pt x="149" y="1059"/>
                    <a:pt x="242" y="1674"/>
                    <a:pt x="354" y="2289"/>
                  </a:cubicBezTo>
                  <a:cubicBezTo>
                    <a:pt x="402" y="2448"/>
                    <a:pt x="545" y="2540"/>
                    <a:pt x="690" y="2540"/>
                  </a:cubicBezTo>
                  <a:cubicBezTo>
                    <a:pt x="715" y="2540"/>
                    <a:pt x="740" y="2537"/>
                    <a:pt x="764" y="2532"/>
                  </a:cubicBezTo>
                  <a:cubicBezTo>
                    <a:pt x="951" y="2476"/>
                    <a:pt x="1044" y="2289"/>
                    <a:pt x="1007" y="2122"/>
                  </a:cubicBezTo>
                  <a:cubicBezTo>
                    <a:pt x="895" y="1488"/>
                    <a:pt x="783" y="873"/>
                    <a:pt x="690" y="258"/>
                  </a:cubicBezTo>
                  <a:cubicBezTo>
                    <a:pt x="644" y="104"/>
                    <a:pt x="509" y="1"/>
                    <a:pt x="369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8"/>
            <p:cNvSpPr/>
            <p:nvPr/>
          </p:nvSpPr>
          <p:spPr>
            <a:xfrm>
              <a:off x="6748484" y="2275299"/>
              <a:ext cx="34260" cy="68073"/>
            </a:xfrm>
            <a:custGeom>
              <a:rect b="b" l="l" r="r" t="t"/>
              <a:pathLst>
                <a:path extrusionOk="0" h="2283" w="1149">
                  <a:moveTo>
                    <a:pt x="869" y="1"/>
                  </a:moveTo>
                  <a:lnTo>
                    <a:pt x="869" y="19"/>
                  </a:lnTo>
                  <a:cubicBezTo>
                    <a:pt x="836" y="10"/>
                    <a:pt x="803" y="5"/>
                    <a:pt x="770" y="5"/>
                  </a:cubicBezTo>
                  <a:cubicBezTo>
                    <a:pt x="621" y="5"/>
                    <a:pt x="489" y="105"/>
                    <a:pt x="459" y="243"/>
                  </a:cubicBezTo>
                  <a:cubicBezTo>
                    <a:pt x="328" y="784"/>
                    <a:pt x="198" y="1324"/>
                    <a:pt x="67" y="1865"/>
                  </a:cubicBezTo>
                  <a:cubicBezTo>
                    <a:pt x="1" y="2119"/>
                    <a:pt x="204" y="2282"/>
                    <a:pt x="404" y="2282"/>
                  </a:cubicBezTo>
                  <a:cubicBezTo>
                    <a:pt x="540" y="2282"/>
                    <a:pt x="674" y="2206"/>
                    <a:pt x="719" y="2032"/>
                  </a:cubicBezTo>
                  <a:cubicBezTo>
                    <a:pt x="850" y="1492"/>
                    <a:pt x="980" y="970"/>
                    <a:pt x="1092" y="430"/>
                  </a:cubicBezTo>
                  <a:cubicBezTo>
                    <a:pt x="1148" y="243"/>
                    <a:pt x="1036" y="57"/>
                    <a:pt x="869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8"/>
            <p:cNvSpPr/>
            <p:nvPr/>
          </p:nvSpPr>
          <p:spPr>
            <a:xfrm>
              <a:off x="6819388" y="2338092"/>
              <a:ext cx="66165" cy="23943"/>
            </a:xfrm>
            <a:custGeom>
              <a:rect b="b" l="l" r="r" t="t"/>
              <a:pathLst>
                <a:path extrusionOk="0" h="803" w="2219">
                  <a:moveTo>
                    <a:pt x="336" y="1"/>
                  </a:moveTo>
                  <a:cubicBezTo>
                    <a:pt x="149" y="1"/>
                    <a:pt x="0" y="150"/>
                    <a:pt x="0" y="336"/>
                  </a:cubicBezTo>
                  <a:cubicBezTo>
                    <a:pt x="0" y="523"/>
                    <a:pt x="149" y="672"/>
                    <a:pt x="336" y="672"/>
                  </a:cubicBezTo>
                  <a:lnTo>
                    <a:pt x="1883" y="802"/>
                  </a:lnTo>
                  <a:cubicBezTo>
                    <a:pt x="2069" y="802"/>
                    <a:pt x="2218" y="653"/>
                    <a:pt x="2218" y="467"/>
                  </a:cubicBezTo>
                  <a:cubicBezTo>
                    <a:pt x="2218" y="281"/>
                    <a:pt x="2069" y="131"/>
                    <a:pt x="1883" y="13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8"/>
            <p:cNvSpPr/>
            <p:nvPr/>
          </p:nvSpPr>
          <p:spPr>
            <a:xfrm>
              <a:off x="6903292" y="2317847"/>
              <a:ext cx="29490" cy="51644"/>
            </a:xfrm>
            <a:custGeom>
              <a:rect b="b" l="l" r="r" t="t"/>
              <a:pathLst>
                <a:path extrusionOk="0" h="1732" w="989">
                  <a:moveTo>
                    <a:pt x="361" y="1"/>
                  </a:moveTo>
                  <a:cubicBezTo>
                    <a:pt x="335" y="1"/>
                    <a:pt x="307" y="4"/>
                    <a:pt x="280" y="9"/>
                  </a:cubicBezTo>
                  <a:cubicBezTo>
                    <a:pt x="113" y="65"/>
                    <a:pt x="1" y="251"/>
                    <a:pt x="57" y="438"/>
                  </a:cubicBezTo>
                  <a:cubicBezTo>
                    <a:pt x="131" y="773"/>
                    <a:pt x="224" y="1127"/>
                    <a:pt x="299" y="1481"/>
                  </a:cubicBezTo>
                  <a:cubicBezTo>
                    <a:pt x="347" y="1641"/>
                    <a:pt x="490" y="1732"/>
                    <a:pt x="635" y="1732"/>
                  </a:cubicBezTo>
                  <a:cubicBezTo>
                    <a:pt x="660" y="1732"/>
                    <a:pt x="684" y="1729"/>
                    <a:pt x="709" y="1724"/>
                  </a:cubicBezTo>
                  <a:cubicBezTo>
                    <a:pt x="895" y="1668"/>
                    <a:pt x="988" y="1481"/>
                    <a:pt x="951" y="1314"/>
                  </a:cubicBezTo>
                  <a:cubicBezTo>
                    <a:pt x="858" y="960"/>
                    <a:pt x="783" y="605"/>
                    <a:pt x="690" y="251"/>
                  </a:cubicBezTo>
                  <a:cubicBezTo>
                    <a:pt x="658" y="92"/>
                    <a:pt x="518" y="1"/>
                    <a:pt x="361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8"/>
            <p:cNvSpPr/>
            <p:nvPr/>
          </p:nvSpPr>
          <p:spPr>
            <a:xfrm>
              <a:off x="6876218" y="2410666"/>
              <a:ext cx="32680" cy="59486"/>
            </a:xfrm>
            <a:custGeom>
              <a:rect b="b" l="l" r="r" t="t"/>
              <a:pathLst>
                <a:path extrusionOk="0" h="1995" w="1096">
                  <a:moveTo>
                    <a:pt x="734" y="0"/>
                  </a:moveTo>
                  <a:cubicBezTo>
                    <a:pt x="578" y="0"/>
                    <a:pt x="437" y="92"/>
                    <a:pt x="405" y="251"/>
                  </a:cubicBezTo>
                  <a:cubicBezTo>
                    <a:pt x="294" y="680"/>
                    <a:pt x="200" y="1108"/>
                    <a:pt x="89" y="1556"/>
                  </a:cubicBezTo>
                  <a:cubicBezTo>
                    <a:pt x="0" y="1821"/>
                    <a:pt x="207" y="1994"/>
                    <a:pt x="413" y="1994"/>
                  </a:cubicBezTo>
                  <a:cubicBezTo>
                    <a:pt x="554" y="1994"/>
                    <a:pt x="695" y="1913"/>
                    <a:pt x="741" y="1723"/>
                  </a:cubicBezTo>
                  <a:cubicBezTo>
                    <a:pt x="834" y="1295"/>
                    <a:pt x="946" y="866"/>
                    <a:pt x="1039" y="419"/>
                  </a:cubicBezTo>
                  <a:cubicBezTo>
                    <a:pt x="1095" y="251"/>
                    <a:pt x="983" y="65"/>
                    <a:pt x="815" y="9"/>
                  </a:cubicBezTo>
                  <a:cubicBezTo>
                    <a:pt x="788" y="3"/>
                    <a:pt x="761" y="0"/>
                    <a:pt x="734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8"/>
            <p:cNvSpPr/>
            <p:nvPr/>
          </p:nvSpPr>
          <p:spPr>
            <a:xfrm>
              <a:off x="6795475" y="2407147"/>
              <a:ext cx="33396" cy="69803"/>
            </a:xfrm>
            <a:custGeom>
              <a:rect b="b" l="l" r="r" t="t"/>
              <a:pathLst>
                <a:path extrusionOk="0" h="2341" w="1120">
                  <a:moveTo>
                    <a:pt x="379" y="0"/>
                  </a:moveTo>
                  <a:cubicBezTo>
                    <a:pt x="346" y="0"/>
                    <a:pt x="313" y="5"/>
                    <a:pt x="280" y="15"/>
                  </a:cubicBezTo>
                  <a:cubicBezTo>
                    <a:pt x="113" y="52"/>
                    <a:pt x="1" y="238"/>
                    <a:pt x="57" y="425"/>
                  </a:cubicBezTo>
                  <a:lnTo>
                    <a:pt x="430" y="2102"/>
                  </a:lnTo>
                  <a:cubicBezTo>
                    <a:pt x="476" y="2240"/>
                    <a:pt x="597" y="2340"/>
                    <a:pt x="743" y="2340"/>
                  </a:cubicBezTo>
                  <a:cubicBezTo>
                    <a:pt x="774" y="2340"/>
                    <a:pt x="807" y="2336"/>
                    <a:pt x="840" y="2326"/>
                  </a:cubicBezTo>
                  <a:cubicBezTo>
                    <a:pt x="1007" y="2270"/>
                    <a:pt x="1119" y="2102"/>
                    <a:pt x="1082" y="1916"/>
                  </a:cubicBezTo>
                  <a:lnTo>
                    <a:pt x="709" y="238"/>
                  </a:lnTo>
                  <a:cubicBezTo>
                    <a:pt x="663" y="100"/>
                    <a:pt x="529" y="0"/>
                    <a:pt x="379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8"/>
            <p:cNvSpPr/>
            <p:nvPr/>
          </p:nvSpPr>
          <p:spPr>
            <a:xfrm>
              <a:off x="6713808" y="2436397"/>
              <a:ext cx="63929" cy="50332"/>
            </a:xfrm>
            <a:custGeom>
              <a:rect b="b" l="l" r="r" t="t"/>
              <a:pathLst>
                <a:path extrusionOk="0" h="1688" w="2144">
                  <a:moveTo>
                    <a:pt x="374" y="1"/>
                  </a:moveTo>
                  <a:cubicBezTo>
                    <a:pt x="260" y="1"/>
                    <a:pt x="153" y="62"/>
                    <a:pt x="93" y="171"/>
                  </a:cubicBezTo>
                  <a:cubicBezTo>
                    <a:pt x="0" y="338"/>
                    <a:pt x="56" y="543"/>
                    <a:pt x="205" y="637"/>
                  </a:cubicBezTo>
                  <a:lnTo>
                    <a:pt x="1584" y="1643"/>
                  </a:lnTo>
                  <a:cubicBezTo>
                    <a:pt x="1633" y="1673"/>
                    <a:pt x="1689" y="1688"/>
                    <a:pt x="1747" y="1688"/>
                  </a:cubicBezTo>
                  <a:cubicBezTo>
                    <a:pt x="1865" y="1688"/>
                    <a:pt x="1987" y="1626"/>
                    <a:pt x="2050" y="1513"/>
                  </a:cubicBezTo>
                  <a:cubicBezTo>
                    <a:pt x="2143" y="1345"/>
                    <a:pt x="2088" y="1140"/>
                    <a:pt x="1920" y="1047"/>
                  </a:cubicBezTo>
                  <a:lnTo>
                    <a:pt x="559" y="59"/>
                  </a:lnTo>
                  <a:cubicBezTo>
                    <a:pt x="500" y="19"/>
                    <a:pt x="436" y="1"/>
                    <a:pt x="374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8"/>
            <p:cNvSpPr/>
            <p:nvPr/>
          </p:nvSpPr>
          <p:spPr>
            <a:xfrm>
              <a:off x="6735902" y="2506973"/>
              <a:ext cx="41267" cy="53642"/>
            </a:xfrm>
            <a:custGeom>
              <a:rect b="b" l="l" r="r" t="t"/>
              <a:pathLst>
                <a:path extrusionOk="0" h="1799" w="1384">
                  <a:moveTo>
                    <a:pt x="1001" y="1"/>
                  </a:moveTo>
                  <a:cubicBezTo>
                    <a:pt x="888" y="1"/>
                    <a:pt x="773" y="62"/>
                    <a:pt x="713" y="171"/>
                  </a:cubicBezTo>
                  <a:cubicBezTo>
                    <a:pt x="526" y="544"/>
                    <a:pt x="340" y="916"/>
                    <a:pt x="154" y="1289"/>
                  </a:cubicBezTo>
                  <a:cubicBezTo>
                    <a:pt x="0" y="1557"/>
                    <a:pt x="223" y="1799"/>
                    <a:pt x="451" y="1799"/>
                  </a:cubicBezTo>
                  <a:cubicBezTo>
                    <a:pt x="555" y="1799"/>
                    <a:pt x="661" y="1748"/>
                    <a:pt x="731" y="1625"/>
                  </a:cubicBezTo>
                  <a:lnTo>
                    <a:pt x="1291" y="506"/>
                  </a:lnTo>
                  <a:cubicBezTo>
                    <a:pt x="1384" y="338"/>
                    <a:pt x="1328" y="133"/>
                    <a:pt x="1179" y="40"/>
                  </a:cubicBezTo>
                  <a:lnTo>
                    <a:pt x="1179" y="59"/>
                  </a:lnTo>
                  <a:cubicBezTo>
                    <a:pt x="1126" y="19"/>
                    <a:pt x="1064" y="1"/>
                    <a:pt x="1001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8"/>
            <p:cNvSpPr/>
            <p:nvPr/>
          </p:nvSpPr>
          <p:spPr>
            <a:xfrm>
              <a:off x="6811606" y="2523282"/>
              <a:ext cx="35393" cy="68282"/>
            </a:xfrm>
            <a:custGeom>
              <a:rect b="b" l="l" r="r" t="t"/>
              <a:pathLst>
                <a:path extrusionOk="0" h="2290" w="1187">
                  <a:moveTo>
                    <a:pt x="370" y="1"/>
                  </a:moveTo>
                  <a:cubicBezTo>
                    <a:pt x="340" y="1"/>
                    <a:pt x="310" y="5"/>
                    <a:pt x="280" y="15"/>
                  </a:cubicBezTo>
                  <a:cubicBezTo>
                    <a:pt x="94" y="71"/>
                    <a:pt x="0" y="239"/>
                    <a:pt x="38" y="425"/>
                  </a:cubicBezTo>
                  <a:lnTo>
                    <a:pt x="466" y="2047"/>
                  </a:lnTo>
                  <a:cubicBezTo>
                    <a:pt x="518" y="2216"/>
                    <a:pt x="649" y="2290"/>
                    <a:pt x="781" y="2290"/>
                  </a:cubicBezTo>
                  <a:cubicBezTo>
                    <a:pt x="982" y="2290"/>
                    <a:pt x="1186" y="2119"/>
                    <a:pt x="1119" y="1860"/>
                  </a:cubicBezTo>
                  <a:lnTo>
                    <a:pt x="1119" y="1860"/>
                  </a:lnTo>
                  <a:lnTo>
                    <a:pt x="1119" y="1879"/>
                  </a:lnTo>
                  <a:lnTo>
                    <a:pt x="690" y="239"/>
                  </a:lnTo>
                  <a:cubicBezTo>
                    <a:pt x="644" y="101"/>
                    <a:pt x="510" y="1"/>
                    <a:pt x="370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8"/>
            <p:cNvSpPr/>
            <p:nvPr/>
          </p:nvSpPr>
          <p:spPr>
            <a:xfrm>
              <a:off x="6878842" y="2568722"/>
              <a:ext cx="71174" cy="21170"/>
            </a:xfrm>
            <a:custGeom>
              <a:rect b="b" l="l" r="r" t="t"/>
              <a:pathLst>
                <a:path extrusionOk="0" h="710" w="2387">
                  <a:moveTo>
                    <a:pt x="448" y="1"/>
                  </a:moveTo>
                  <a:cubicBezTo>
                    <a:pt x="1" y="1"/>
                    <a:pt x="1" y="672"/>
                    <a:pt x="448" y="672"/>
                  </a:cubicBezTo>
                  <a:lnTo>
                    <a:pt x="1939" y="709"/>
                  </a:lnTo>
                  <a:cubicBezTo>
                    <a:pt x="2386" y="709"/>
                    <a:pt x="2386" y="38"/>
                    <a:pt x="1939" y="38"/>
                  </a:cubicBezTo>
                  <a:lnTo>
                    <a:pt x="448" y="1"/>
                  </a:ln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8"/>
            <p:cNvSpPr/>
            <p:nvPr/>
          </p:nvSpPr>
          <p:spPr>
            <a:xfrm>
              <a:off x="6754567" y="2620186"/>
              <a:ext cx="32054" cy="64764"/>
            </a:xfrm>
            <a:custGeom>
              <a:rect b="b" l="l" r="r" t="t"/>
              <a:pathLst>
                <a:path extrusionOk="0" h="2172" w="1075">
                  <a:moveTo>
                    <a:pt x="721" y="0"/>
                  </a:moveTo>
                  <a:cubicBezTo>
                    <a:pt x="576" y="0"/>
                    <a:pt x="433" y="91"/>
                    <a:pt x="385" y="251"/>
                  </a:cubicBezTo>
                  <a:cubicBezTo>
                    <a:pt x="292" y="754"/>
                    <a:pt x="180" y="1238"/>
                    <a:pt x="68" y="1742"/>
                  </a:cubicBezTo>
                  <a:cubicBezTo>
                    <a:pt x="1" y="2000"/>
                    <a:pt x="212" y="2171"/>
                    <a:pt x="414" y="2171"/>
                  </a:cubicBezTo>
                  <a:cubicBezTo>
                    <a:pt x="547" y="2171"/>
                    <a:pt x="676" y="2098"/>
                    <a:pt x="721" y="1928"/>
                  </a:cubicBezTo>
                  <a:cubicBezTo>
                    <a:pt x="832" y="1425"/>
                    <a:pt x="926" y="921"/>
                    <a:pt x="1037" y="437"/>
                  </a:cubicBezTo>
                  <a:cubicBezTo>
                    <a:pt x="1075" y="251"/>
                    <a:pt x="981" y="64"/>
                    <a:pt x="795" y="8"/>
                  </a:cubicBezTo>
                  <a:cubicBezTo>
                    <a:pt x="771" y="3"/>
                    <a:pt x="746" y="0"/>
                    <a:pt x="721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8"/>
            <p:cNvSpPr/>
            <p:nvPr/>
          </p:nvSpPr>
          <p:spPr>
            <a:xfrm>
              <a:off x="6680115" y="2562998"/>
              <a:ext cx="40820" cy="76452"/>
            </a:xfrm>
            <a:custGeom>
              <a:rect b="b" l="l" r="r" t="t"/>
              <a:pathLst>
                <a:path extrusionOk="0" h="2564" w="1369">
                  <a:moveTo>
                    <a:pt x="407" y="0"/>
                  </a:moveTo>
                  <a:cubicBezTo>
                    <a:pt x="207" y="0"/>
                    <a:pt x="1" y="168"/>
                    <a:pt x="68" y="435"/>
                  </a:cubicBezTo>
                  <a:lnTo>
                    <a:pt x="627" y="2299"/>
                  </a:lnTo>
                  <a:cubicBezTo>
                    <a:pt x="671" y="2484"/>
                    <a:pt x="807" y="2564"/>
                    <a:pt x="945" y="2564"/>
                  </a:cubicBezTo>
                  <a:cubicBezTo>
                    <a:pt x="1155" y="2564"/>
                    <a:pt x="1369" y="2382"/>
                    <a:pt x="1279" y="2113"/>
                  </a:cubicBezTo>
                  <a:lnTo>
                    <a:pt x="720" y="249"/>
                  </a:lnTo>
                  <a:cubicBezTo>
                    <a:pt x="675" y="76"/>
                    <a:pt x="542" y="0"/>
                    <a:pt x="407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8"/>
            <p:cNvSpPr/>
            <p:nvPr/>
          </p:nvSpPr>
          <p:spPr>
            <a:xfrm>
              <a:off x="6707129" y="2699885"/>
              <a:ext cx="55610" cy="23914"/>
            </a:xfrm>
            <a:custGeom>
              <a:rect b="b" l="l" r="r" t="t"/>
              <a:pathLst>
                <a:path extrusionOk="0" h="802" w="1865">
                  <a:moveTo>
                    <a:pt x="354" y="0"/>
                  </a:moveTo>
                  <a:cubicBezTo>
                    <a:pt x="261" y="0"/>
                    <a:pt x="187" y="38"/>
                    <a:pt x="131" y="112"/>
                  </a:cubicBezTo>
                  <a:cubicBezTo>
                    <a:pt x="0" y="243"/>
                    <a:pt x="0" y="448"/>
                    <a:pt x="131" y="578"/>
                  </a:cubicBezTo>
                  <a:cubicBezTo>
                    <a:pt x="187" y="634"/>
                    <a:pt x="261" y="671"/>
                    <a:pt x="354" y="671"/>
                  </a:cubicBezTo>
                  <a:lnTo>
                    <a:pt x="1547" y="802"/>
                  </a:lnTo>
                  <a:cubicBezTo>
                    <a:pt x="1622" y="783"/>
                    <a:pt x="1715" y="746"/>
                    <a:pt x="1771" y="690"/>
                  </a:cubicBezTo>
                  <a:cubicBezTo>
                    <a:pt x="1827" y="634"/>
                    <a:pt x="1864" y="541"/>
                    <a:pt x="1864" y="466"/>
                  </a:cubicBezTo>
                  <a:cubicBezTo>
                    <a:pt x="1864" y="373"/>
                    <a:pt x="1827" y="299"/>
                    <a:pt x="1771" y="224"/>
                  </a:cubicBezTo>
                  <a:cubicBezTo>
                    <a:pt x="1715" y="168"/>
                    <a:pt x="1622" y="131"/>
                    <a:pt x="1547" y="131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8"/>
            <p:cNvSpPr/>
            <p:nvPr/>
          </p:nvSpPr>
          <p:spPr>
            <a:xfrm>
              <a:off x="6830510" y="2705997"/>
              <a:ext cx="80597" cy="21707"/>
            </a:xfrm>
            <a:custGeom>
              <a:rect b="b" l="l" r="r" t="t"/>
              <a:pathLst>
                <a:path extrusionOk="0" h="728" w="2703">
                  <a:moveTo>
                    <a:pt x="2255" y="1"/>
                  </a:moveTo>
                  <a:lnTo>
                    <a:pt x="447" y="56"/>
                  </a:lnTo>
                  <a:cubicBezTo>
                    <a:pt x="0" y="56"/>
                    <a:pt x="0" y="727"/>
                    <a:pt x="447" y="727"/>
                  </a:cubicBezTo>
                  <a:lnTo>
                    <a:pt x="2255" y="671"/>
                  </a:lnTo>
                  <a:cubicBezTo>
                    <a:pt x="2703" y="671"/>
                    <a:pt x="2703" y="1"/>
                    <a:pt x="2255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8"/>
            <p:cNvSpPr/>
            <p:nvPr/>
          </p:nvSpPr>
          <p:spPr>
            <a:xfrm>
              <a:off x="6939429" y="2623883"/>
              <a:ext cx="26150" cy="49587"/>
            </a:xfrm>
            <a:custGeom>
              <a:rect b="b" l="l" r="r" t="t"/>
              <a:pathLst>
                <a:path extrusionOk="0" h="1663" w="877">
                  <a:moveTo>
                    <a:pt x="525" y="0"/>
                  </a:moveTo>
                  <a:cubicBezTo>
                    <a:pt x="386" y="0"/>
                    <a:pt x="251" y="100"/>
                    <a:pt x="205" y="238"/>
                  </a:cubicBezTo>
                  <a:cubicBezTo>
                    <a:pt x="149" y="574"/>
                    <a:pt x="75" y="909"/>
                    <a:pt x="19" y="1245"/>
                  </a:cubicBezTo>
                  <a:cubicBezTo>
                    <a:pt x="0" y="1319"/>
                    <a:pt x="19" y="1413"/>
                    <a:pt x="56" y="1506"/>
                  </a:cubicBezTo>
                  <a:cubicBezTo>
                    <a:pt x="93" y="1580"/>
                    <a:pt x="168" y="1636"/>
                    <a:pt x="261" y="1655"/>
                  </a:cubicBezTo>
                  <a:cubicBezTo>
                    <a:pt x="286" y="1660"/>
                    <a:pt x="311" y="1663"/>
                    <a:pt x="336" y="1663"/>
                  </a:cubicBezTo>
                  <a:cubicBezTo>
                    <a:pt x="481" y="1663"/>
                    <a:pt x="623" y="1574"/>
                    <a:pt x="671" y="1431"/>
                  </a:cubicBezTo>
                  <a:cubicBezTo>
                    <a:pt x="727" y="1096"/>
                    <a:pt x="783" y="760"/>
                    <a:pt x="858" y="425"/>
                  </a:cubicBezTo>
                  <a:cubicBezTo>
                    <a:pt x="876" y="332"/>
                    <a:pt x="858" y="238"/>
                    <a:pt x="820" y="164"/>
                  </a:cubicBezTo>
                  <a:cubicBezTo>
                    <a:pt x="783" y="89"/>
                    <a:pt x="708" y="33"/>
                    <a:pt x="615" y="15"/>
                  </a:cubicBezTo>
                  <a:cubicBezTo>
                    <a:pt x="586" y="5"/>
                    <a:pt x="555" y="0"/>
                    <a:pt x="525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8"/>
            <p:cNvSpPr/>
            <p:nvPr/>
          </p:nvSpPr>
          <p:spPr>
            <a:xfrm>
              <a:off x="6958870" y="2696128"/>
              <a:ext cx="68938" cy="28684"/>
            </a:xfrm>
            <a:custGeom>
              <a:rect b="b" l="l" r="r" t="t"/>
              <a:pathLst>
                <a:path extrusionOk="0" h="962" w="2312">
                  <a:moveTo>
                    <a:pt x="1936" y="0"/>
                  </a:moveTo>
                  <a:cubicBezTo>
                    <a:pt x="1906" y="0"/>
                    <a:pt x="1875" y="5"/>
                    <a:pt x="1846" y="15"/>
                  </a:cubicBezTo>
                  <a:lnTo>
                    <a:pt x="280" y="313"/>
                  </a:lnTo>
                  <a:cubicBezTo>
                    <a:pt x="112" y="350"/>
                    <a:pt x="0" y="537"/>
                    <a:pt x="56" y="723"/>
                  </a:cubicBezTo>
                  <a:cubicBezTo>
                    <a:pt x="102" y="861"/>
                    <a:pt x="224" y="961"/>
                    <a:pt x="370" y="961"/>
                  </a:cubicBezTo>
                  <a:cubicBezTo>
                    <a:pt x="401" y="961"/>
                    <a:pt x="433" y="956"/>
                    <a:pt x="466" y="947"/>
                  </a:cubicBezTo>
                  <a:lnTo>
                    <a:pt x="2013" y="648"/>
                  </a:lnTo>
                  <a:cubicBezTo>
                    <a:pt x="2200" y="611"/>
                    <a:pt x="2312" y="425"/>
                    <a:pt x="2256" y="238"/>
                  </a:cubicBezTo>
                  <a:cubicBezTo>
                    <a:pt x="2210" y="100"/>
                    <a:pt x="2075" y="0"/>
                    <a:pt x="1936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"/>
            <p:cNvSpPr/>
            <p:nvPr/>
          </p:nvSpPr>
          <p:spPr>
            <a:xfrm>
              <a:off x="7070026" y="2360902"/>
              <a:ext cx="23347" cy="54477"/>
            </a:xfrm>
            <a:custGeom>
              <a:rect b="b" l="l" r="r" t="t"/>
              <a:pathLst>
                <a:path extrusionOk="0" h="1827" w="783">
                  <a:moveTo>
                    <a:pt x="447" y="0"/>
                  </a:moveTo>
                  <a:cubicBezTo>
                    <a:pt x="373" y="0"/>
                    <a:pt x="280" y="19"/>
                    <a:pt x="224" y="93"/>
                  </a:cubicBezTo>
                  <a:cubicBezTo>
                    <a:pt x="168" y="149"/>
                    <a:pt x="131" y="242"/>
                    <a:pt x="131" y="317"/>
                  </a:cubicBezTo>
                  <a:lnTo>
                    <a:pt x="0" y="1510"/>
                  </a:lnTo>
                  <a:cubicBezTo>
                    <a:pt x="0" y="1584"/>
                    <a:pt x="37" y="1678"/>
                    <a:pt x="93" y="1734"/>
                  </a:cubicBezTo>
                  <a:cubicBezTo>
                    <a:pt x="149" y="1789"/>
                    <a:pt x="242" y="1827"/>
                    <a:pt x="336" y="1827"/>
                  </a:cubicBezTo>
                  <a:cubicBezTo>
                    <a:pt x="410" y="1827"/>
                    <a:pt x="503" y="1789"/>
                    <a:pt x="559" y="1734"/>
                  </a:cubicBezTo>
                  <a:cubicBezTo>
                    <a:pt x="615" y="1678"/>
                    <a:pt x="652" y="1584"/>
                    <a:pt x="671" y="1510"/>
                  </a:cubicBezTo>
                  <a:lnTo>
                    <a:pt x="783" y="317"/>
                  </a:lnTo>
                  <a:cubicBezTo>
                    <a:pt x="783" y="242"/>
                    <a:pt x="746" y="149"/>
                    <a:pt x="690" y="93"/>
                  </a:cubicBezTo>
                  <a:cubicBezTo>
                    <a:pt x="634" y="19"/>
                    <a:pt x="541" y="0"/>
                    <a:pt x="447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8"/>
            <p:cNvSpPr/>
            <p:nvPr/>
          </p:nvSpPr>
          <p:spPr>
            <a:xfrm>
              <a:off x="7123934" y="2318056"/>
              <a:ext cx="59486" cy="25434"/>
            </a:xfrm>
            <a:custGeom>
              <a:rect b="b" l="l" r="r" t="t"/>
              <a:pathLst>
                <a:path extrusionOk="0" h="853" w="1995">
                  <a:moveTo>
                    <a:pt x="360" y="0"/>
                  </a:moveTo>
                  <a:cubicBezTo>
                    <a:pt x="304" y="0"/>
                    <a:pt x="251" y="16"/>
                    <a:pt x="205" y="39"/>
                  </a:cubicBezTo>
                  <a:cubicBezTo>
                    <a:pt x="131" y="95"/>
                    <a:pt x="75" y="170"/>
                    <a:pt x="56" y="244"/>
                  </a:cubicBezTo>
                  <a:cubicBezTo>
                    <a:pt x="0" y="431"/>
                    <a:pt x="112" y="598"/>
                    <a:pt x="280" y="654"/>
                  </a:cubicBezTo>
                  <a:lnTo>
                    <a:pt x="1528" y="841"/>
                  </a:lnTo>
                  <a:cubicBezTo>
                    <a:pt x="1567" y="848"/>
                    <a:pt x="1602" y="853"/>
                    <a:pt x="1637" y="853"/>
                  </a:cubicBezTo>
                  <a:cubicBezTo>
                    <a:pt x="1687" y="853"/>
                    <a:pt x="1735" y="844"/>
                    <a:pt x="1789" y="822"/>
                  </a:cubicBezTo>
                  <a:cubicBezTo>
                    <a:pt x="1864" y="766"/>
                    <a:pt x="1920" y="692"/>
                    <a:pt x="1938" y="617"/>
                  </a:cubicBezTo>
                  <a:cubicBezTo>
                    <a:pt x="1994" y="431"/>
                    <a:pt x="1883" y="244"/>
                    <a:pt x="1715" y="207"/>
                  </a:cubicBezTo>
                  <a:lnTo>
                    <a:pt x="466" y="21"/>
                  </a:lnTo>
                  <a:cubicBezTo>
                    <a:pt x="430" y="6"/>
                    <a:pt x="395" y="0"/>
                    <a:pt x="360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8"/>
            <p:cNvSpPr/>
            <p:nvPr/>
          </p:nvSpPr>
          <p:spPr>
            <a:xfrm>
              <a:off x="7168391" y="2399544"/>
              <a:ext cx="33366" cy="55162"/>
            </a:xfrm>
            <a:custGeom>
              <a:rect b="b" l="l" r="r" t="t"/>
              <a:pathLst>
                <a:path extrusionOk="0" h="1850" w="1119">
                  <a:moveTo>
                    <a:pt x="759" y="1"/>
                  </a:moveTo>
                  <a:cubicBezTo>
                    <a:pt x="606" y="1"/>
                    <a:pt x="477" y="92"/>
                    <a:pt x="429" y="251"/>
                  </a:cubicBezTo>
                  <a:cubicBezTo>
                    <a:pt x="298" y="643"/>
                    <a:pt x="168" y="1034"/>
                    <a:pt x="56" y="1425"/>
                  </a:cubicBezTo>
                  <a:cubicBezTo>
                    <a:pt x="0" y="1612"/>
                    <a:pt x="112" y="1779"/>
                    <a:pt x="280" y="1835"/>
                  </a:cubicBezTo>
                  <a:cubicBezTo>
                    <a:pt x="313" y="1845"/>
                    <a:pt x="346" y="1850"/>
                    <a:pt x="378" y="1850"/>
                  </a:cubicBezTo>
                  <a:cubicBezTo>
                    <a:pt x="528" y="1850"/>
                    <a:pt x="662" y="1750"/>
                    <a:pt x="708" y="1612"/>
                  </a:cubicBezTo>
                  <a:cubicBezTo>
                    <a:pt x="820" y="1220"/>
                    <a:pt x="951" y="810"/>
                    <a:pt x="1081" y="419"/>
                  </a:cubicBezTo>
                  <a:cubicBezTo>
                    <a:pt x="1118" y="251"/>
                    <a:pt x="1025" y="65"/>
                    <a:pt x="839" y="9"/>
                  </a:cubicBezTo>
                  <a:cubicBezTo>
                    <a:pt x="812" y="3"/>
                    <a:pt x="785" y="1"/>
                    <a:pt x="759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8"/>
            <p:cNvSpPr/>
            <p:nvPr/>
          </p:nvSpPr>
          <p:spPr>
            <a:xfrm>
              <a:off x="7097248" y="2254755"/>
              <a:ext cx="38375" cy="42251"/>
            </a:xfrm>
            <a:custGeom>
              <a:rect b="b" l="l" r="r" t="t"/>
              <a:pathLst>
                <a:path extrusionOk="0" h="1417" w="1287">
                  <a:moveTo>
                    <a:pt x="970" y="0"/>
                  </a:moveTo>
                  <a:cubicBezTo>
                    <a:pt x="876" y="0"/>
                    <a:pt x="783" y="38"/>
                    <a:pt x="727" y="112"/>
                  </a:cubicBezTo>
                  <a:lnTo>
                    <a:pt x="112" y="858"/>
                  </a:lnTo>
                  <a:cubicBezTo>
                    <a:pt x="38" y="914"/>
                    <a:pt x="0" y="988"/>
                    <a:pt x="0" y="1081"/>
                  </a:cubicBezTo>
                  <a:cubicBezTo>
                    <a:pt x="0" y="1174"/>
                    <a:pt x="38" y="1249"/>
                    <a:pt x="112" y="1324"/>
                  </a:cubicBezTo>
                  <a:cubicBezTo>
                    <a:pt x="168" y="1379"/>
                    <a:pt x="243" y="1417"/>
                    <a:pt x="336" y="1417"/>
                  </a:cubicBezTo>
                  <a:cubicBezTo>
                    <a:pt x="429" y="1417"/>
                    <a:pt x="504" y="1379"/>
                    <a:pt x="578" y="1324"/>
                  </a:cubicBezTo>
                  <a:lnTo>
                    <a:pt x="1193" y="578"/>
                  </a:lnTo>
                  <a:cubicBezTo>
                    <a:pt x="1249" y="503"/>
                    <a:pt x="1286" y="429"/>
                    <a:pt x="1286" y="336"/>
                  </a:cubicBezTo>
                  <a:cubicBezTo>
                    <a:pt x="1286" y="243"/>
                    <a:pt x="1249" y="168"/>
                    <a:pt x="1193" y="112"/>
                  </a:cubicBezTo>
                  <a:cubicBezTo>
                    <a:pt x="1137" y="38"/>
                    <a:pt x="1044" y="0"/>
                    <a:pt x="970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8"/>
            <p:cNvSpPr/>
            <p:nvPr/>
          </p:nvSpPr>
          <p:spPr>
            <a:xfrm>
              <a:off x="7222448" y="2384397"/>
              <a:ext cx="57876" cy="35453"/>
            </a:xfrm>
            <a:custGeom>
              <a:rect b="b" l="l" r="r" t="t"/>
              <a:pathLst>
                <a:path extrusionOk="0" h="1189" w="1941">
                  <a:moveTo>
                    <a:pt x="488" y="0"/>
                  </a:moveTo>
                  <a:cubicBezTo>
                    <a:pt x="187" y="0"/>
                    <a:pt x="1" y="440"/>
                    <a:pt x="331" y="629"/>
                  </a:cubicBezTo>
                  <a:lnTo>
                    <a:pt x="1262" y="1132"/>
                  </a:lnTo>
                  <a:cubicBezTo>
                    <a:pt x="1327" y="1172"/>
                    <a:pt x="1390" y="1189"/>
                    <a:pt x="1449" y="1189"/>
                  </a:cubicBezTo>
                  <a:cubicBezTo>
                    <a:pt x="1749" y="1189"/>
                    <a:pt x="1941" y="741"/>
                    <a:pt x="1598" y="554"/>
                  </a:cubicBezTo>
                  <a:lnTo>
                    <a:pt x="666" y="51"/>
                  </a:lnTo>
                  <a:cubicBezTo>
                    <a:pt x="604" y="16"/>
                    <a:pt x="544" y="0"/>
                    <a:pt x="488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8"/>
            <p:cNvSpPr/>
            <p:nvPr/>
          </p:nvSpPr>
          <p:spPr>
            <a:xfrm>
              <a:off x="7110576" y="2407028"/>
              <a:ext cx="23377" cy="60589"/>
            </a:xfrm>
            <a:custGeom>
              <a:rect b="b" l="l" r="r" t="t"/>
              <a:pathLst>
                <a:path extrusionOk="0" h="2032" w="784">
                  <a:moveTo>
                    <a:pt x="336" y="0"/>
                  </a:moveTo>
                  <a:cubicBezTo>
                    <a:pt x="150" y="0"/>
                    <a:pt x="1" y="149"/>
                    <a:pt x="1" y="336"/>
                  </a:cubicBezTo>
                  <a:lnTo>
                    <a:pt x="113" y="1696"/>
                  </a:lnTo>
                  <a:cubicBezTo>
                    <a:pt x="113" y="1883"/>
                    <a:pt x="262" y="2032"/>
                    <a:pt x="448" y="2032"/>
                  </a:cubicBezTo>
                  <a:cubicBezTo>
                    <a:pt x="616" y="2032"/>
                    <a:pt x="765" y="1883"/>
                    <a:pt x="784" y="1696"/>
                  </a:cubicBezTo>
                  <a:lnTo>
                    <a:pt x="672" y="336"/>
                  </a:lnTo>
                  <a:cubicBezTo>
                    <a:pt x="672" y="149"/>
                    <a:pt x="523" y="0"/>
                    <a:pt x="336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8"/>
            <p:cNvSpPr/>
            <p:nvPr/>
          </p:nvSpPr>
          <p:spPr>
            <a:xfrm>
              <a:off x="7182822" y="2497044"/>
              <a:ext cx="63959" cy="20037"/>
            </a:xfrm>
            <a:custGeom>
              <a:rect b="b" l="l" r="r" t="t"/>
              <a:pathLst>
                <a:path extrusionOk="0" h="672" w="2145">
                  <a:moveTo>
                    <a:pt x="336" y="1"/>
                  </a:moveTo>
                  <a:cubicBezTo>
                    <a:pt x="150" y="1"/>
                    <a:pt x="1" y="150"/>
                    <a:pt x="1" y="336"/>
                  </a:cubicBezTo>
                  <a:cubicBezTo>
                    <a:pt x="1" y="522"/>
                    <a:pt x="150" y="671"/>
                    <a:pt x="336" y="671"/>
                  </a:cubicBezTo>
                  <a:lnTo>
                    <a:pt x="1697" y="671"/>
                  </a:lnTo>
                  <a:cubicBezTo>
                    <a:pt x="2144" y="671"/>
                    <a:pt x="2144" y="1"/>
                    <a:pt x="1697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8"/>
            <p:cNvSpPr/>
            <p:nvPr/>
          </p:nvSpPr>
          <p:spPr>
            <a:xfrm>
              <a:off x="7272301" y="2453363"/>
              <a:ext cx="38942" cy="60708"/>
            </a:xfrm>
            <a:custGeom>
              <a:rect b="b" l="l" r="r" t="t"/>
              <a:pathLst>
                <a:path extrusionOk="0" h="2036" w="1306">
                  <a:moveTo>
                    <a:pt x="381" y="1"/>
                  </a:moveTo>
                  <a:cubicBezTo>
                    <a:pt x="348" y="1"/>
                    <a:pt x="314" y="5"/>
                    <a:pt x="280" y="12"/>
                  </a:cubicBezTo>
                  <a:cubicBezTo>
                    <a:pt x="112" y="68"/>
                    <a:pt x="0" y="235"/>
                    <a:pt x="56" y="422"/>
                  </a:cubicBezTo>
                  <a:lnTo>
                    <a:pt x="616" y="1801"/>
                  </a:lnTo>
                  <a:cubicBezTo>
                    <a:pt x="634" y="1876"/>
                    <a:pt x="690" y="1950"/>
                    <a:pt x="765" y="1987"/>
                  </a:cubicBezTo>
                  <a:cubicBezTo>
                    <a:pt x="812" y="2023"/>
                    <a:pt x="867" y="2036"/>
                    <a:pt x="924" y="2036"/>
                  </a:cubicBezTo>
                  <a:cubicBezTo>
                    <a:pt x="957" y="2036"/>
                    <a:pt x="991" y="2031"/>
                    <a:pt x="1026" y="2025"/>
                  </a:cubicBezTo>
                  <a:cubicBezTo>
                    <a:pt x="1193" y="1969"/>
                    <a:pt x="1305" y="1782"/>
                    <a:pt x="1249" y="1615"/>
                  </a:cubicBezTo>
                  <a:lnTo>
                    <a:pt x="690" y="254"/>
                  </a:lnTo>
                  <a:cubicBezTo>
                    <a:pt x="671" y="161"/>
                    <a:pt x="616" y="86"/>
                    <a:pt x="541" y="49"/>
                  </a:cubicBezTo>
                  <a:cubicBezTo>
                    <a:pt x="494" y="14"/>
                    <a:pt x="439" y="1"/>
                    <a:pt x="381" y="1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8"/>
            <p:cNvSpPr/>
            <p:nvPr/>
          </p:nvSpPr>
          <p:spPr>
            <a:xfrm>
              <a:off x="7259510" y="2553963"/>
              <a:ext cx="55043" cy="25405"/>
            </a:xfrm>
            <a:custGeom>
              <a:rect b="b" l="l" r="r" t="t"/>
              <a:pathLst>
                <a:path extrusionOk="0" h="852" w="1846">
                  <a:moveTo>
                    <a:pt x="361" y="0"/>
                  </a:moveTo>
                  <a:cubicBezTo>
                    <a:pt x="308" y="0"/>
                    <a:pt x="253" y="13"/>
                    <a:pt x="206" y="49"/>
                  </a:cubicBezTo>
                  <a:cubicBezTo>
                    <a:pt x="113" y="86"/>
                    <a:pt x="57" y="160"/>
                    <a:pt x="38" y="235"/>
                  </a:cubicBezTo>
                  <a:cubicBezTo>
                    <a:pt x="1" y="421"/>
                    <a:pt x="94" y="608"/>
                    <a:pt x="280" y="645"/>
                  </a:cubicBezTo>
                  <a:lnTo>
                    <a:pt x="1399" y="831"/>
                  </a:lnTo>
                  <a:cubicBezTo>
                    <a:pt x="1427" y="846"/>
                    <a:pt x="1458" y="852"/>
                    <a:pt x="1491" y="852"/>
                  </a:cubicBezTo>
                  <a:cubicBezTo>
                    <a:pt x="1544" y="852"/>
                    <a:pt x="1602" y="836"/>
                    <a:pt x="1660" y="813"/>
                  </a:cubicBezTo>
                  <a:cubicBezTo>
                    <a:pt x="1734" y="757"/>
                    <a:pt x="1790" y="682"/>
                    <a:pt x="1809" y="608"/>
                  </a:cubicBezTo>
                  <a:cubicBezTo>
                    <a:pt x="1846" y="421"/>
                    <a:pt x="1753" y="254"/>
                    <a:pt x="1566" y="198"/>
                  </a:cubicBezTo>
                  <a:lnTo>
                    <a:pt x="448" y="11"/>
                  </a:lnTo>
                  <a:cubicBezTo>
                    <a:pt x="421" y="4"/>
                    <a:pt x="391" y="0"/>
                    <a:pt x="361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8"/>
            <p:cNvSpPr/>
            <p:nvPr/>
          </p:nvSpPr>
          <p:spPr>
            <a:xfrm>
              <a:off x="7356771" y="2486608"/>
              <a:ext cx="33724" cy="62736"/>
            </a:xfrm>
            <a:custGeom>
              <a:rect b="b" l="l" r="r" t="t"/>
              <a:pathLst>
                <a:path extrusionOk="0" h="2104" w="1131">
                  <a:moveTo>
                    <a:pt x="360" y="0"/>
                  </a:moveTo>
                  <a:cubicBezTo>
                    <a:pt x="327" y="0"/>
                    <a:pt x="294" y="5"/>
                    <a:pt x="261" y="15"/>
                  </a:cubicBezTo>
                  <a:cubicBezTo>
                    <a:pt x="94" y="71"/>
                    <a:pt x="0" y="239"/>
                    <a:pt x="38" y="425"/>
                  </a:cubicBezTo>
                  <a:cubicBezTo>
                    <a:pt x="168" y="910"/>
                    <a:pt x="280" y="1376"/>
                    <a:pt x="411" y="1860"/>
                  </a:cubicBezTo>
                  <a:cubicBezTo>
                    <a:pt x="455" y="2030"/>
                    <a:pt x="584" y="2103"/>
                    <a:pt x="717" y="2103"/>
                  </a:cubicBezTo>
                  <a:cubicBezTo>
                    <a:pt x="919" y="2103"/>
                    <a:pt x="1130" y="1933"/>
                    <a:pt x="1063" y="1674"/>
                  </a:cubicBezTo>
                  <a:cubicBezTo>
                    <a:pt x="932" y="1208"/>
                    <a:pt x="802" y="723"/>
                    <a:pt x="671" y="239"/>
                  </a:cubicBezTo>
                  <a:cubicBezTo>
                    <a:pt x="641" y="101"/>
                    <a:pt x="509" y="0"/>
                    <a:pt x="360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8"/>
            <p:cNvSpPr/>
            <p:nvPr/>
          </p:nvSpPr>
          <p:spPr>
            <a:xfrm>
              <a:off x="7348989" y="2568186"/>
              <a:ext cx="21707" cy="57250"/>
            </a:xfrm>
            <a:custGeom>
              <a:rect b="b" l="l" r="r" t="t"/>
              <a:pathLst>
                <a:path extrusionOk="0" h="1920" w="728">
                  <a:moveTo>
                    <a:pt x="336" y="0"/>
                  </a:moveTo>
                  <a:cubicBezTo>
                    <a:pt x="168" y="0"/>
                    <a:pt x="1" y="112"/>
                    <a:pt x="1" y="336"/>
                  </a:cubicBezTo>
                  <a:cubicBezTo>
                    <a:pt x="19" y="746"/>
                    <a:pt x="38" y="1174"/>
                    <a:pt x="56" y="1584"/>
                  </a:cubicBezTo>
                  <a:cubicBezTo>
                    <a:pt x="56" y="1771"/>
                    <a:pt x="206" y="1920"/>
                    <a:pt x="392" y="1920"/>
                  </a:cubicBezTo>
                  <a:cubicBezTo>
                    <a:pt x="578" y="1920"/>
                    <a:pt x="727" y="1771"/>
                    <a:pt x="727" y="1584"/>
                  </a:cubicBezTo>
                  <a:cubicBezTo>
                    <a:pt x="709" y="1174"/>
                    <a:pt x="690" y="746"/>
                    <a:pt x="672" y="336"/>
                  </a:cubicBezTo>
                  <a:cubicBezTo>
                    <a:pt x="672" y="112"/>
                    <a:pt x="504" y="0"/>
                    <a:pt x="336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8"/>
            <p:cNvSpPr/>
            <p:nvPr/>
          </p:nvSpPr>
          <p:spPr>
            <a:xfrm>
              <a:off x="7391686" y="2574417"/>
              <a:ext cx="62378" cy="31398"/>
            </a:xfrm>
            <a:custGeom>
              <a:rect b="b" l="l" r="r" t="t"/>
              <a:pathLst>
                <a:path extrusionOk="0" h="1053" w="2092">
                  <a:moveTo>
                    <a:pt x="1724" y="0"/>
                  </a:moveTo>
                  <a:cubicBezTo>
                    <a:pt x="1691" y="0"/>
                    <a:pt x="1658" y="5"/>
                    <a:pt x="1625" y="15"/>
                  </a:cubicBezTo>
                  <a:lnTo>
                    <a:pt x="395" y="388"/>
                  </a:lnTo>
                  <a:cubicBezTo>
                    <a:pt x="0" y="491"/>
                    <a:pt x="112" y="1053"/>
                    <a:pt x="467" y="1053"/>
                  </a:cubicBezTo>
                  <a:cubicBezTo>
                    <a:pt x="497" y="1053"/>
                    <a:pt x="529" y="1049"/>
                    <a:pt x="563" y="1040"/>
                  </a:cubicBezTo>
                  <a:lnTo>
                    <a:pt x="1812" y="649"/>
                  </a:lnTo>
                  <a:cubicBezTo>
                    <a:pt x="1998" y="611"/>
                    <a:pt x="2091" y="425"/>
                    <a:pt x="2054" y="239"/>
                  </a:cubicBezTo>
                  <a:cubicBezTo>
                    <a:pt x="2008" y="101"/>
                    <a:pt x="1874" y="0"/>
                    <a:pt x="1724" y="0"/>
                  </a:cubicBezTo>
                  <a:close/>
                </a:path>
              </a:pathLst>
            </a:custGeom>
            <a:solidFill>
              <a:srgbClr val="CC45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8"/>
            <p:cNvSpPr/>
            <p:nvPr/>
          </p:nvSpPr>
          <p:spPr>
            <a:xfrm>
              <a:off x="6772159" y="1645636"/>
              <a:ext cx="604669" cy="698624"/>
            </a:xfrm>
            <a:custGeom>
              <a:rect b="b" l="l" r="r" t="t"/>
              <a:pathLst>
                <a:path extrusionOk="0" h="23430" w="20279">
                  <a:moveTo>
                    <a:pt x="9247" y="1"/>
                  </a:moveTo>
                  <a:cubicBezTo>
                    <a:pt x="9203" y="1"/>
                    <a:pt x="9158" y="1"/>
                    <a:pt x="9114" y="2"/>
                  </a:cubicBezTo>
                  <a:cubicBezTo>
                    <a:pt x="6244" y="114"/>
                    <a:pt x="3635" y="2052"/>
                    <a:pt x="2255" y="4568"/>
                  </a:cubicBezTo>
                  <a:cubicBezTo>
                    <a:pt x="895" y="7066"/>
                    <a:pt x="634" y="10066"/>
                    <a:pt x="1100" y="12881"/>
                  </a:cubicBezTo>
                  <a:cubicBezTo>
                    <a:pt x="1510" y="12974"/>
                    <a:pt x="2721" y="13403"/>
                    <a:pt x="3429" y="15024"/>
                  </a:cubicBezTo>
                  <a:lnTo>
                    <a:pt x="4268" y="16049"/>
                  </a:lnTo>
                  <a:lnTo>
                    <a:pt x="4827" y="15248"/>
                  </a:lnTo>
                  <a:cubicBezTo>
                    <a:pt x="4082" y="14800"/>
                    <a:pt x="3411" y="14260"/>
                    <a:pt x="2777" y="13664"/>
                  </a:cubicBezTo>
                  <a:cubicBezTo>
                    <a:pt x="0" y="10924"/>
                    <a:pt x="2330" y="6022"/>
                    <a:pt x="3075" y="4661"/>
                  </a:cubicBezTo>
                  <a:cubicBezTo>
                    <a:pt x="3448" y="4922"/>
                    <a:pt x="4921" y="5854"/>
                    <a:pt x="8313" y="6935"/>
                  </a:cubicBezTo>
                  <a:cubicBezTo>
                    <a:pt x="8313" y="6935"/>
                    <a:pt x="10083" y="5873"/>
                    <a:pt x="10792" y="4997"/>
                  </a:cubicBezTo>
                  <a:lnTo>
                    <a:pt x="10792" y="4997"/>
                  </a:lnTo>
                  <a:cubicBezTo>
                    <a:pt x="10791" y="4997"/>
                    <a:pt x="9860" y="7103"/>
                    <a:pt x="9580" y="7382"/>
                  </a:cubicBezTo>
                  <a:cubicBezTo>
                    <a:pt x="9580" y="7382"/>
                    <a:pt x="12916" y="8501"/>
                    <a:pt x="13886" y="8501"/>
                  </a:cubicBezTo>
                  <a:cubicBezTo>
                    <a:pt x="13886" y="8501"/>
                    <a:pt x="14780" y="7476"/>
                    <a:pt x="14985" y="6842"/>
                  </a:cubicBezTo>
                  <a:cubicBezTo>
                    <a:pt x="14985" y="6842"/>
                    <a:pt x="16066" y="8836"/>
                    <a:pt x="15824" y="10495"/>
                  </a:cubicBezTo>
                  <a:cubicBezTo>
                    <a:pt x="15805" y="10663"/>
                    <a:pt x="15768" y="10812"/>
                    <a:pt x="15712" y="10980"/>
                  </a:cubicBezTo>
                  <a:cubicBezTo>
                    <a:pt x="15843" y="10849"/>
                    <a:pt x="16010" y="10737"/>
                    <a:pt x="16178" y="10644"/>
                  </a:cubicBezTo>
                  <a:cubicBezTo>
                    <a:pt x="16372" y="10547"/>
                    <a:pt x="16612" y="10485"/>
                    <a:pt x="16839" y="10485"/>
                  </a:cubicBezTo>
                  <a:cubicBezTo>
                    <a:pt x="17048" y="10485"/>
                    <a:pt x="17247" y="10538"/>
                    <a:pt x="17390" y="10663"/>
                  </a:cubicBezTo>
                  <a:cubicBezTo>
                    <a:pt x="17669" y="10942"/>
                    <a:pt x="17669" y="11408"/>
                    <a:pt x="17557" y="11781"/>
                  </a:cubicBezTo>
                  <a:cubicBezTo>
                    <a:pt x="17334" y="12583"/>
                    <a:pt x="16793" y="13272"/>
                    <a:pt x="16048" y="13645"/>
                  </a:cubicBezTo>
                  <a:cubicBezTo>
                    <a:pt x="15754" y="13816"/>
                    <a:pt x="15420" y="13907"/>
                    <a:pt x="15082" y="13907"/>
                  </a:cubicBezTo>
                  <a:cubicBezTo>
                    <a:pt x="14906" y="13907"/>
                    <a:pt x="14729" y="13882"/>
                    <a:pt x="14557" y="13831"/>
                  </a:cubicBezTo>
                  <a:cubicBezTo>
                    <a:pt x="13960" y="14875"/>
                    <a:pt x="13233" y="15658"/>
                    <a:pt x="12450" y="16049"/>
                  </a:cubicBezTo>
                  <a:cubicBezTo>
                    <a:pt x="11710" y="16420"/>
                    <a:pt x="10756" y="16635"/>
                    <a:pt x="9688" y="16635"/>
                  </a:cubicBezTo>
                  <a:cubicBezTo>
                    <a:pt x="9143" y="16635"/>
                    <a:pt x="8569" y="16579"/>
                    <a:pt x="7977" y="16459"/>
                  </a:cubicBezTo>
                  <a:lnTo>
                    <a:pt x="7809" y="17633"/>
                  </a:lnTo>
                  <a:cubicBezTo>
                    <a:pt x="7934" y="17616"/>
                    <a:pt x="8058" y="17608"/>
                    <a:pt x="8182" y="17608"/>
                  </a:cubicBezTo>
                  <a:cubicBezTo>
                    <a:pt x="9780" y="17608"/>
                    <a:pt x="11258" y="18957"/>
                    <a:pt x="11258" y="18957"/>
                  </a:cubicBezTo>
                  <a:cubicBezTo>
                    <a:pt x="11258" y="18957"/>
                    <a:pt x="11202" y="19087"/>
                    <a:pt x="11053" y="19460"/>
                  </a:cubicBezTo>
                  <a:lnTo>
                    <a:pt x="11090" y="19479"/>
                  </a:lnTo>
                  <a:cubicBezTo>
                    <a:pt x="13065" y="20299"/>
                    <a:pt x="14575" y="21864"/>
                    <a:pt x="16066" y="23430"/>
                  </a:cubicBezTo>
                  <a:cubicBezTo>
                    <a:pt x="18731" y="21790"/>
                    <a:pt x="20278" y="18808"/>
                    <a:pt x="20092" y="15676"/>
                  </a:cubicBezTo>
                  <a:cubicBezTo>
                    <a:pt x="19943" y="13496"/>
                    <a:pt x="18937" y="11483"/>
                    <a:pt x="18321" y="9395"/>
                  </a:cubicBezTo>
                  <a:cubicBezTo>
                    <a:pt x="17949" y="8091"/>
                    <a:pt x="17725" y="6767"/>
                    <a:pt x="17296" y="5481"/>
                  </a:cubicBezTo>
                  <a:cubicBezTo>
                    <a:pt x="16886" y="4195"/>
                    <a:pt x="16253" y="2947"/>
                    <a:pt x="15246" y="2052"/>
                  </a:cubicBezTo>
                  <a:cubicBezTo>
                    <a:pt x="14650" y="1567"/>
                    <a:pt x="13960" y="1157"/>
                    <a:pt x="13233" y="859"/>
                  </a:cubicBezTo>
                  <a:cubicBezTo>
                    <a:pt x="11987" y="281"/>
                    <a:pt x="10619" y="1"/>
                    <a:pt x="9247" y="1"/>
                  </a:cubicBez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8"/>
            <p:cNvSpPr/>
            <p:nvPr/>
          </p:nvSpPr>
          <p:spPr>
            <a:xfrm>
              <a:off x="6772159" y="1784610"/>
              <a:ext cx="527978" cy="357214"/>
            </a:xfrm>
            <a:custGeom>
              <a:rect b="b" l="l" r="r" t="t"/>
              <a:pathLst>
                <a:path extrusionOk="0" h="11980" w="17707">
                  <a:moveTo>
                    <a:pt x="3075" y="0"/>
                  </a:moveTo>
                  <a:cubicBezTo>
                    <a:pt x="2311" y="1379"/>
                    <a:pt x="0" y="6263"/>
                    <a:pt x="2777" y="9003"/>
                  </a:cubicBezTo>
                  <a:cubicBezTo>
                    <a:pt x="3411" y="9599"/>
                    <a:pt x="4082" y="10139"/>
                    <a:pt x="4827" y="10587"/>
                  </a:cubicBezTo>
                  <a:cubicBezTo>
                    <a:pt x="5815" y="11165"/>
                    <a:pt x="6878" y="11575"/>
                    <a:pt x="7977" y="11817"/>
                  </a:cubicBezTo>
                  <a:cubicBezTo>
                    <a:pt x="8554" y="11927"/>
                    <a:pt x="9116" y="11979"/>
                    <a:pt x="9650" y="11979"/>
                  </a:cubicBezTo>
                  <a:cubicBezTo>
                    <a:pt x="10740" y="11979"/>
                    <a:pt x="11713" y="11763"/>
                    <a:pt x="12450" y="11388"/>
                  </a:cubicBezTo>
                  <a:cubicBezTo>
                    <a:pt x="13233" y="10997"/>
                    <a:pt x="13960" y="10214"/>
                    <a:pt x="14557" y="9189"/>
                  </a:cubicBezTo>
                  <a:cubicBezTo>
                    <a:pt x="14722" y="9232"/>
                    <a:pt x="14891" y="9252"/>
                    <a:pt x="15060" y="9252"/>
                  </a:cubicBezTo>
                  <a:cubicBezTo>
                    <a:pt x="15406" y="9252"/>
                    <a:pt x="15753" y="9165"/>
                    <a:pt x="16066" y="9003"/>
                  </a:cubicBezTo>
                  <a:cubicBezTo>
                    <a:pt x="16793" y="8611"/>
                    <a:pt x="17352" y="7940"/>
                    <a:pt x="17576" y="7139"/>
                  </a:cubicBezTo>
                  <a:lnTo>
                    <a:pt x="17557" y="7139"/>
                  </a:lnTo>
                  <a:cubicBezTo>
                    <a:pt x="17669" y="6747"/>
                    <a:pt x="17706" y="6300"/>
                    <a:pt x="17390" y="6020"/>
                  </a:cubicBezTo>
                  <a:cubicBezTo>
                    <a:pt x="17240" y="5879"/>
                    <a:pt x="17044" y="5822"/>
                    <a:pt x="16840" y="5822"/>
                  </a:cubicBezTo>
                  <a:cubicBezTo>
                    <a:pt x="16613" y="5822"/>
                    <a:pt x="16375" y="5894"/>
                    <a:pt x="16178" y="6002"/>
                  </a:cubicBezTo>
                  <a:cubicBezTo>
                    <a:pt x="16010" y="6076"/>
                    <a:pt x="15861" y="6188"/>
                    <a:pt x="15712" y="6319"/>
                  </a:cubicBezTo>
                  <a:cubicBezTo>
                    <a:pt x="15749" y="6151"/>
                    <a:pt x="15787" y="6002"/>
                    <a:pt x="15824" y="5834"/>
                  </a:cubicBezTo>
                  <a:cubicBezTo>
                    <a:pt x="16066" y="4194"/>
                    <a:pt x="14985" y="2181"/>
                    <a:pt x="14985" y="2181"/>
                  </a:cubicBezTo>
                  <a:cubicBezTo>
                    <a:pt x="14780" y="2815"/>
                    <a:pt x="13886" y="3840"/>
                    <a:pt x="13886" y="3840"/>
                  </a:cubicBezTo>
                  <a:cubicBezTo>
                    <a:pt x="12916" y="3840"/>
                    <a:pt x="9580" y="2721"/>
                    <a:pt x="9580" y="2721"/>
                  </a:cubicBezTo>
                  <a:cubicBezTo>
                    <a:pt x="9860" y="2442"/>
                    <a:pt x="10791" y="336"/>
                    <a:pt x="10792" y="336"/>
                  </a:cubicBezTo>
                  <a:lnTo>
                    <a:pt x="10792" y="336"/>
                  </a:lnTo>
                  <a:cubicBezTo>
                    <a:pt x="10083" y="1212"/>
                    <a:pt x="8313" y="2274"/>
                    <a:pt x="8313" y="2274"/>
                  </a:cubicBezTo>
                  <a:cubicBezTo>
                    <a:pt x="4921" y="1193"/>
                    <a:pt x="3448" y="261"/>
                    <a:pt x="3075" y="0"/>
                  </a:cubicBez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8"/>
            <p:cNvSpPr/>
            <p:nvPr/>
          </p:nvSpPr>
          <p:spPr>
            <a:xfrm>
              <a:off x="6964982" y="2010291"/>
              <a:ext cx="115632" cy="77764"/>
            </a:xfrm>
            <a:custGeom>
              <a:rect b="b" l="l" r="r" t="t"/>
              <a:pathLst>
                <a:path extrusionOk="0" h="2608" w="3878">
                  <a:moveTo>
                    <a:pt x="3060" y="1"/>
                  </a:moveTo>
                  <a:cubicBezTo>
                    <a:pt x="2923" y="1"/>
                    <a:pt x="2785" y="24"/>
                    <a:pt x="2647" y="73"/>
                  </a:cubicBezTo>
                  <a:lnTo>
                    <a:pt x="1771" y="278"/>
                  </a:lnTo>
                  <a:lnTo>
                    <a:pt x="1771" y="259"/>
                  </a:lnTo>
                  <a:cubicBezTo>
                    <a:pt x="1622" y="278"/>
                    <a:pt x="1473" y="297"/>
                    <a:pt x="1324" y="334"/>
                  </a:cubicBezTo>
                  <a:cubicBezTo>
                    <a:pt x="1044" y="371"/>
                    <a:pt x="783" y="464"/>
                    <a:pt x="541" y="595"/>
                  </a:cubicBezTo>
                  <a:cubicBezTo>
                    <a:pt x="299" y="744"/>
                    <a:pt x="131" y="986"/>
                    <a:pt x="56" y="1247"/>
                  </a:cubicBezTo>
                  <a:cubicBezTo>
                    <a:pt x="1" y="1564"/>
                    <a:pt x="112" y="1881"/>
                    <a:pt x="317" y="2105"/>
                  </a:cubicBezTo>
                  <a:cubicBezTo>
                    <a:pt x="541" y="2328"/>
                    <a:pt x="821" y="2477"/>
                    <a:pt x="1119" y="2533"/>
                  </a:cubicBezTo>
                  <a:cubicBezTo>
                    <a:pt x="1249" y="2570"/>
                    <a:pt x="1380" y="2589"/>
                    <a:pt x="1529" y="2608"/>
                  </a:cubicBezTo>
                  <a:cubicBezTo>
                    <a:pt x="1547" y="2049"/>
                    <a:pt x="1846" y="1545"/>
                    <a:pt x="2330" y="1266"/>
                  </a:cubicBezTo>
                  <a:cubicBezTo>
                    <a:pt x="2749" y="1015"/>
                    <a:pt x="3228" y="869"/>
                    <a:pt x="3713" y="869"/>
                  </a:cubicBezTo>
                  <a:cubicBezTo>
                    <a:pt x="3767" y="869"/>
                    <a:pt x="3822" y="871"/>
                    <a:pt x="3877" y="874"/>
                  </a:cubicBezTo>
                  <a:cubicBezTo>
                    <a:pt x="3877" y="837"/>
                    <a:pt x="3877" y="800"/>
                    <a:pt x="3877" y="763"/>
                  </a:cubicBezTo>
                  <a:cubicBezTo>
                    <a:pt x="3877" y="464"/>
                    <a:pt x="3710" y="185"/>
                    <a:pt x="3430" y="54"/>
                  </a:cubicBezTo>
                  <a:cubicBezTo>
                    <a:pt x="3307" y="19"/>
                    <a:pt x="3184" y="1"/>
                    <a:pt x="3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8"/>
            <p:cNvSpPr/>
            <p:nvPr/>
          </p:nvSpPr>
          <p:spPr>
            <a:xfrm>
              <a:off x="7010005" y="2036290"/>
              <a:ext cx="70608" cy="51912"/>
            </a:xfrm>
            <a:custGeom>
              <a:rect b="b" l="l" r="r" t="t"/>
              <a:pathLst>
                <a:path extrusionOk="0" h="1741" w="2368">
                  <a:moveTo>
                    <a:pt x="2266" y="1"/>
                  </a:moveTo>
                  <a:cubicBezTo>
                    <a:pt x="1759" y="1"/>
                    <a:pt x="1256" y="132"/>
                    <a:pt x="802" y="394"/>
                  </a:cubicBezTo>
                  <a:cubicBezTo>
                    <a:pt x="336" y="692"/>
                    <a:pt x="37" y="1177"/>
                    <a:pt x="0" y="1736"/>
                  </a:cubicBezTo>
                  <a:cubicBezTo>
                    <a:pt x="56" y="1739"/>
                    <a:pt x="112" y="1740"/>
                    <a:pt x="167" y="1740"/>
                  </a:cubicBezTo>
                  <a:cubicBezTo>
                    <a:pt x="460" y="1740"/>
                    <a:pt x="740" y="1696"/>
                    <a:pt x="1007" y="1587"/>
                  </a:cubicBezTo>
                  <a:cubicBezTo>
                    <a:pt x="1454" y="1419"/>
                    <a:pt x="1845" y="1102"/>
                    <a:pt x="2106" y="711"/>
                  </a:cubicBezTo>
                  <a:cubicBezTo>
                    <a:pt x="2255" y="506"/>
                    <a:pt x="2349" y="263"/>
                    <a:pt x="2367" y="2"/>
                  </a:cubicBezTo>
                  <a:cubicBezTo>
                    <a:pt x="2333" y="1"/>
                    <a:pt x="2300" y="1"/>
                    <a:pt x="22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8"/>
            <p:cNvSpPr/>
            <p:nvPr/>
          </p:nvSpPr>
          <p:spPr>
            <a:xfrm>
              <a:off x="6926072" y="1803424"/>
              <a:ext cx="63392" cy="25971"/>
            </a:xfrm>
            <a:custGeom>
              <a:rect b="b" l="l" r="r" t="t"/>
              <a:pathLst>
                <a:path extrusionOk="0" h="871" w="2126">
                  <a:moveTo>
                    <a:pt x="896" y="1"/>
                  </a:moveTo>
                  <a:cubicBezTo>
                    <a:pt x="682" y="1"/>
                    <a:pt x="468" y="32"/>
                    <a:pt x="262" y="96"/>
                  </a:cubicBezTo>
                  <a:cubicBezTo>
                    <a:pt x="94" y="152"/>
                    <a:pt x="1" y="357"/>
                    <a:pt x="75" y="525"/>
                  </a:cubicBezTo>
                  <a:cubicBezTo>
                    <a:pt x="135" y="660"/>
                    <a:pt x="267" y="746"/>
                    <a:pt x="404" y="746"/>
                  </a:cubicBezTo>
                  <a:cubicBezTo>
                    <a:pt x="437" y="746"/>
                    <a:pt x="471" y="741"/>
                    <a:pt x="504" y="730"/>
                  </a:cubicBezTo>
                  <a:lnTo>
                    <a:pt x="541" y="730"/>
                  </a:lnTo>
                  <a:lnTo>
                    <a:pt x="616" y="711"/>
                  </a:lnTo>
                  <a:cubicBezTo>
                    <a:pt x="672" y="711"/>
                    <a:pt x="728" y="693"/>
                    <a:pt x="784" y="693"/>
                  </a:cubicBezTo>
                  <a:lnTo>
                    <a:pt x="970" y="693"/>
                  </a:lnTo>
                  <a:cubicBezTo>
                    <a:pt x="979" y="683"/>
                    <a:pt x="993" y="679"/>
                    <a:pt x="1007" y="679"/>
                  </a:cubicBezTo>
                  <a:cubicBezTo>
                    <a:pt x="1021" y="679"/>
                    <a:pt x="1035" y="683"/>
                    <a:pt x="1045" y="693"/>
                  </a:cubicBezTo>
                  <a:cubicBezTo>
                    <a:pt x="1100" y="693"/>
                    <a:pt x="1156" y="693"/>
                    <a:pt x="1194" y="711"/>
                  </a:cubicBezTo>
                  <a:cubicBezTo>
                    <a:pt x="1250" y="711"/>
                    <a:pt x="1306" y="730"/>
                    <a:pt x="1361" y="748"/>
                  </a:cubicBezTo>
                  <a:lnTo>
                    <a:pt x="1380" y="748"/>
                  </a:lnTo>
                  <a:lnTo>
                    <a:pt x="1455" y="767"/>
                  </a:lnTo>
                  <a:cubicBezTo>
                    <a:pt x="1511" y="804"/>
                    <a:pt x="1566" y="823"/>
                    <a:pt x="1622" y="842"/>
                  </a:cubicBezTo>
                  <a:cubicBezTo>
                    <a:pt x="1666" y="861"/>
                    <a:pt x="1712" y="871"/>
                    <a:pt x="1757" y="871"/>
                  </a:cubicBezTo>
                  <a:cubicBezTo>
                    <a:pt x="1882" y="871"/>
                    <a:pt x="2001" y="798"/>
                    <a:pt x="2070" y="674"/>
                  </a:cubicBezTo>
                  <a:cubicBezTo>
                    <a:pt x="2126" y="506"/>
                    <a:pt x="2051" y="320"/>
                    <a:pt x="1902" y="227"/>
                  </a:cubicBezTo>
                  <a:lnTo>
                    <a:pt x="1902" y="245"/>
                  </a:lnTo>
                  <a:cubicBezTo>
                    <a:pt x="1590" y="84"/>
                    <a:pt x="1243" y="1"/>
                    <a:pt x="896" y="1"/>
                  </a:cubicBez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8"/>
            <p:cNvSpPr/>
            <p:nvPr/>
          </p:nvSpPr>
          <p:spPr>
            <a:xfrm>
              <a:off x="7092239" y="1867202"/>
              <a:ext cx="64316" cy="47499"/>
            </a:xfrm>
            <a:custGeom>
              <a:rect b="b" l="l" r="r" t="t"/>
              <a:pathLst>
                <a:path extrusionOk="0" h="1593" w="2157">
                  <a:moveTo>
                    <a:pt x="848" y="900"/>
                  </a:moveTo>
                  <a:cubicBezTo>
                    <a:pt x="848" y="900"/>
                    <a:pt x="858" y="908"/>
                    <a:pt x="871" y="917"/>
                  </a:cubicBezTo>
                  <a:lnTo>
                    <a:pt x="871" y="917"/>
                  </a:lnTo>
                  <a:cubicBezTo>
                    <a:pt x="855" y="904"/>
                    <a:pt x="848" y="900"/>
                    <a:pt x="848" y="900"/>
                  </a:cubicBezTo>
                  <a:close/>
                  <a:moveTo>
                    <a:pt x="347" y="1"/>
                  </a:moveTo>
                  <a:cubicBezTo>
                    <a:pt x="187" y="1"/>
                    <a:pt x="52" y="122"/>
                    <a:pt x="19" y="287"/>
                  </a:cubicBezTo>
                  <a:cubicBezTo>
                    <a:pt x="1" y="455"/>
                    <a:pt x="113" y="622"/>
                    <a:pt x="299" y="660"/>
                  </a:cubicBezTo>
                  <a:lnTo>
                    <a:pt x="355" y="678"/>
                  </a:lnTo>
                  <a:lnTo>
                    <a:pt x="448" y="697"/>
                  </a:lnTo>
                  <a:cubicBezTo>
                    <a:pt x="504" y="734"/>
                    <a:pt x="578" y="753"/>
                    <a:pt x="634" y="790"/>
                  </a:cubicBezTo>
                  <a:cubicBezTo>
                    <a:pt x="690" y="809"/>
                    <a:pt x="746" y="846"/>
                    <a:pt x="802" y="865"/>
                  </a:cubicBezTo>
                  <a:cubicBezTo>
                    <a:pt x="820" y="883"/>
                    <a:pt x="856" y="901"/>
                    <a:pt x="875" y="919"/>
                  </a:cubicBezTo>
                  <a:lnTo>
                    <a:pt x="875" y="919"/>
                  </a:lnTo>
                  <a:cubicBezTo>
                    <a:pt x="874" y="918"/>
                    <a:pt x="873" y="917"/>
                    <a:pt x="871" y="917"/>
                  </a:cubicBezTo>
                  <a:lnTo>
                    <a:pt x="871" y="917"/>
                  </a:lnTo>
                  <a:cubicBezTo>
                    <a:pt x="873" y="918"/>
                    <a:pt x="875" y="919"/>
                    <a:pt x="877" y="921"/>
                  </a:cubicBezTo>
                  <a:cubicBezTo>
                    <a:pt x="876" y="920"/>
                    <a:pt x="876" y="920"/>
                    <a:pt x="875" y="919"/>
                  </a:cubicBezTo>
                  <a:lnTo>
                    <a:pt x="875" y="919"/>
                  </a:lnTo>
                  <a:cubicBezTo>
                    <a:pt x="890" y="929"/>
                    <a:pt x="907" y="939"/>
                    <a:pt x="914" y="939"/>
                  </a:cubicBezTo>
                  <a:cubicBezTo>
                    <a:pt x="1026" y="1014"/>
                    <a:pt x="1119" y="1088"/>
                    <a:pt x="1212" y="1182"/>
                  </a:cubicBezTo>
                  <a:lnTo>
                    <a:pt x="1287" y="1237"/>
                  </a:lnTo>
                  <a:lnTo>
                    <a:pt x="1305" y="1275"/>
                  </a:lnTo>
                  <a:cubicBezTo>
                    <a:pt x="1361" y="1331"/>
                    <a:pt x="1399" y="1387"/>
                    <a:pt x="1454" y="1461"/>
                  </a:cubicBezTo>
                  <a:cubicBezTo>
                    <a:pt x="1526" y="1554"/>
                    <a:pt x="1617" y="1592"/>
                    <a:pt x="1705" y="1592"/>
                  </a:cubicBezTo>
                  <a:cubicBezTo>
                    <a:pt x="1938" y="1592"/>
                    <a:pt x="2157" y="1326"/>
                    <a:pt x="1995" y="1070"/>
                  </a:cubicBezTo>
                  <a:cubicBezTo>
                    <a:pt x="1604" y="529"/>
                    <a:pt x="1044" y="156"/>
                    <a:pt x="411" y="7"/>
                  </a:cubicBezTo>
                  <a:cubicBezTo>
                    <a:pt x="389" y="3"/>
                    <a:pt x="368" y="1"/>
                    <a:pt x="347" y="1"/>
                  </a:cubicBezTo>
                  <a:close/>
                </a:path>
              </a:pathLst>
            </a:custGeom>
            <a:solidFill>
              <a:srgbClr val="B04B6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8"/>
            <p:cNvSpPr/>
            <p:nvPr/>
          </p:nvSpPr>
          <p:spPr>
            <a:xfrm>
              <a:off x="6966085" y="1909630"/>
              <a:ext cx="67835" cy="55848"/>
            </a:xfrm>
            <a:custGeom>
              <a:rect b="b" l="l" r="r" t="t"/>
              <a:pathLst>
                <a:path extrusionOk="0" h="1873" w="2275">
                  <a:moveTo>
                    <a:pt x="2014" y="1"/>
                  </a:moveTo>
                  <a:cubicBezTo>
                    <a:pt x="1734" y="131"/>
                    <a:pt x="1436" y="225"/>
                    <a:pt x="1119" y="299"/>
                  </a:cubicBezTo>
                  <a:cubicBezTo>
                    <a:pt x="877" y="336"/>
                    <a:pt x="616" y="411"/>
                    <a:pt x="392" y="523"/>
                  </a:cubicBezTo>
                  <a:cubicBezTo>
                    <a:pt x="150" y="653"/>
                    <a:pt x="1" y="896"/>
                    <a:pt x="19" y="1175"/>
                  </a:cubicBezTo>
                  <a:cubicBezTo>
                    <a:pt x="57" y="1473"/>
                    <a:pt x="392" y="1641"/>
                    <a:pt x="672" y="1734"/>
                  </a:cubicBezTo>
                  <a:cubicBezTo>
                    <a:pt x="933" y="1809"/>
                    <a:pt x="1194" y="1865"/>
                    <a:pt x="1473" y="1865"/>
                  </a:cubicBezTo>
                  <a:cubicBezTo>
                    <a:pt x="1501" y="1870"/>
                    <a:pt x="1529" y="1872"/>
                    <a:pt x="1559" y="1872"/>
                  </a:cubicBezTo>
                  <a:cubicBezTo>
                    <a:pt x="1630" y="1872"/>
                    <a:pt x="1706" y="1859"/>
                    <a:pt x="1771" y="1846"/>
                  </a:cubicBezTo>
                  <a:cubicBezTo>
                    <a:pt x="2014" y="1753"/>
                    <a:pt x="2126" y="1455"/>
                    <a:pt x="2181" y="1194"/>
                  </a:cubicBezTo>
                  <a:cubicBezTo>
                    <a:pt x="2275" y="802"/>
                    <a:pt x="2237" y="374"/>
                    <a:pt x="2032" y="1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"/>
            <p:cNvSpPr/>
            <p:nvPr/>
          </p:nvSpPr>
          <p:spPr>
            <a:xfrm>
              <a:off x="7102794" y="1929727"/>
              <a:ext cx="27820" cy="34350"/>
            </a:xfrm>
            <a:custGeom>
              <a:rect b="b" l="l" r="r" t="t"/>
              <a:pathLst>
                <a:path extrusionOk="0" h="1152" w="933">
                  <a:moveTo>
                    <a:pt x="604" y="0"/>
                  </a:moveTo>
                  <a:cubicBezTo>
                    <a:pt x="434" y="0"/>
                    <a:pt x="242" y="173"/>
                    <a:pt x="131" y="427"/>
                  </a:cubicBezTo>
                  <a:cubicBezTo>
                    <a:pt x="1" y="743"/>
                    <a:pt x="38" y="1060"/>
                    <a:pt x="224" y="1135"/>
                  </a:cubicBezTo>
                  <a:cubicBezTo>
                    <a:pt x="252" y="1146"/>
                    <a:pt x="282" y="1151"/>
                    <a:pt x="312" y="1151"/>
                  </a:cubicBezTo>
                  <a:cubicBezTo>
                    <a:pt x="486" y="1151"/>
                    <a:pt x="691" y="978"/>
                    <a:pt x="802" y="725"/>
                  </a:cubicBezTo>
                  <a:cubicBezTo>
                    <a:pt x="933" y="408"/>
                    <a:pt x="877" y="91"/>
                    <a:pt x="690" y="16"/>
                  </a:cubicBezTo>
                  <a:cubicBezTo>
                    <a:pt x="663" y="5"/>
                    <a:pt x="634" y="0"/>
                    <a:pt x="604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8"/>
            <p:cNvSpPr/>
            <p:nvPr/>
          </p:nvSpPr>
          <p:spPr>
            <a:xfrm>
              <a:off x="6913310" y="1855812"/>
              <a:ext cx="27820" cy="34558"/>
            </a:xfrm>
            <a:custGeom>
              <a:rect b="b" l="l" r="r" t="t"/>
              <a:pathLst>
                <a:path extrusionOk="0" h="1159" w="933">
                  <a:moveTo>
                    <a:pt x="621" y="0"/>
                  </a:moveTo>
                  <a:cubicBezTo>
                    <a:pt x="447" y="0"/>
                    <a:pt x="242" y="175"/>
                    <a:pt x="131" y="445"/>
                  </a:cubicBezTo>
                  <a:cubicBezTo>
                    <a:pt x="0" y="743"/>
                    <a:pt x="37" y="1060"/>
                    <a:pt x="224" y="1135"/>
                  </a:cubicBezTo>
                  <a:cubicBezTo>
                    <a:pt x="256" y="1151"/>
                    <a:pt x="291" y="1159"/>
                    <a:pt x="327" y="1159"/>
                  </a:cubicBezTo>
                  <a:cubicBezTo>
                    <a:pt x="497" y="1159"/>
                    <a:pt x="694" y="986"/>
                    <a:pt x="802" y="725"/>
                  </a:cubicBezTo>
                  <a:cubicBezTo>
                    <a:pt x="932" y="408"/>
                    <a:pt x="876" y="110"/>
                    <a:pt x="708" y="17"/>
                  </a:cubicBezTo>
                  <a:cubicBezTo>
                    <a:pt x="681" y="6"/>
                    <a:pt x="651" y="0"/>
                    <a:pt x="621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8"/>
            <p:cNvSpPr/>
            <p:nvPr/>
          </p:nvSpPr>
          <p:spPr>
            <a:xfrm>
              <a:off x="6638760" y="2029135"/>
              <a:ext cx="235678" cy="405369"/>
            </a:xfrm>
            <a:custGeom>
              <a:rect b="b" l="l" r="r" t="t"/>
              <a:pathLst>
                <a:path extrusionOk="0" h="13595" w="7904">
                  <a:moveTo>
                    <a:pt x="5443" y="0"/>
                  </a:moveTo>
                  <a:cubicBezTo>
                    <a:pt x="4101" y="1957"/>
                    <a:pt x="2946" y="4007"/>
                    <a:pt x="1939" y="6151"/>
                  </a:cubicBezTo>
                  <a:cubicBezTo>
                    <a:pt x="318" y="9767"/>
                    <a:pt x="1" y="12227"/>
                    <a:pt x="448" y="13177"/>
                  </a:cubicBezTo>
                  <a:cubicBezTo>
                    <a:pt x="523" y="13364"/>
                    <a:pt x="672" y="13531"/>
                    <a:pt x="877" y="13587"/>
                  </a:cubicBezTo>
                  <a:cubicBezTo>
                    <a:pt x="903" y="13592"/>
                    <a:pt x="930" y="13594"/>
                    <a:pt x="956" y="13594"/>
                  </a:cubicBezTo>
                  <a:cubicBezTo>
                    <a:pt x="1040" y="13594"/>
                    <a:pt x="1123" y="13570"/>
                    <a:pt x="1194" y="13513"/>
                  </a:cubicBezTo>
                  <a:lnTo>
                    <a:pt x="1212" y="13513"/>
                  </a:lnTo>
                  <a:cubicBezTo>
                    <a:pt x="1995" y="12991"/>
                    <a:pt x="2629" y="9953"/>
                    <a:pt x="3561" y="7884"/>
                  </a:cubicBezTo>
                  <a:cubicBezTo>
                    <a:pt x="4623" y="5554"/>
                    <a:pt x="7903" y="2162"/>
                    <a:pt x="7903" y="2162"/>
                  </a:cubicBezTo>
                  <a:cubicBezTo>
                    <a:pt x="7214" y="541"/>
                    <a:pt x="5984" y="112"/>
                    <a:pt x="5574" y="19"/>
                  </a:cubicBezTo>
                  <a:cubicBezTo>
                    <a:pt x="5499" y="0"/>
                    <a:pt x="5443" y="0"/>
                    <a:pt x="5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88" name="Google Shape;178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5128" y="1443225"/>
            <a:ext cx="4474497" cy="339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2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12"/>
          <p:cNvSpPr txBox="1"/>
          <p:nvPr>
            <p:ph idx="2" type="title"/>
          </p:nvPr>
        </p:nvSpPr>
        <p:spPr>
          <a:xfrm>
            <a:off x="396349" y="662485"/>
            <a:ext cx="2999625" cy="19092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5800">
                <a:solidFill>
                  <a:srgbClr val="D5CBAC"/>
                </a:solidFill>
                <a:latin typeface="Englebert"/>
                <a:ea typeface="Englebert"/>
                <a:cs typeface="Englebert"/>
                <a:sym typeface="Englebert"/>
              </a:rPr>
              <a:t>TIPS FOR SUCCESS</a:t>
            </a:r>
            <a:endParaRPr sz="5800">
              <a:solidFill>
                <a:srgbClr val="D5CBAC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794" name="Google Shape;1794;p12"/>
          <p:cNvSpPr txBox="1"/>
          <p:nvPr>
            <p:ph idx="4294967295" type="subTitle"/>
          </p:nvPr>
        </p:nvSpPr>
        <p:spPr>
          <a:xfrm>
            <a:off x="3395975" y="432375"/>
            <a:ext cx="5332800" cy="43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utfit Medium"/>
              <a:buChar char="●"/>
            </a:pPr>
            <a:r>
              <a:rPr lang="en" sz="2100">
                <a:latin typeface="Outfit Medium"/>
                <a:ea typeface="Outfit Medium"/>
                <a:cs typeface="Outfit Medium"/>
                <a:sym typeface="Outfit Medium"/>
              </a:rPr>
              <a:t>Be at school, on time, every day!</a:t>
            </a:r>
            <a:endParaRPr sz="2100"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utfit Medium"/>
              <a:buChar char="●"/>
            </a:pPr>
            <a:r>
              <a:rPr lang="en" sz="2100">
                <a:latin typeface="Outfit Medium"/>
                <a:ea typeface="Outfit Medium"/>
                <a:cs typeface="Outfit Medium"/>
                <a:sym typeface="Outfit Medium"/>
              </a:rPr>
              <a:t>Consistent routines are helpful for </a:t>
            </a:r>
            <a:r>
              <a:rPr lang="en" sz="2100">
                <a:latin typeface="Outfit Medium"/>
                <a:ea typeface="Outfit Medium"/>
                <a:cs typeface="Outfit Medium"/>
                <a:sym typeface="Outfit Medium"/>
              </a:rPr>
              <a:t>elementary</a:t>
            </a:r>
            <a:r>
              <a:rPr lang="en" sz="2100">
                <a:latin typeface="Outfit Medium"/>
                <a:ea typeface="Outfit Medium"/>
                <a:cs typeface="Outfit Medium"/>
                <a:sym typeface="Outfit Medium"/>
              </a:rPr>
              <a:t> students.</a:t>
            </a:r>
            <a:endParaRPr sz="2100"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utfit Medium"/>
              <a:buChar char="●"/>
            </a:pPr>
            <a:r>
              <a:rPr b="0" i="0" lang="en" sz="21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Make a plan for school arrival and pick-up and review it with your child</a:t>
            </a:r>
            <a:endParaRPr b="0" i="0" sz="21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utfit Medium"/>
              <a:buChar char="●"/>
            </a:pPr>
            <a:r>
              <a:rPr b="0" i="0" lang="en" sz="21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Practice an independent lunch - pack all lunch items in bag at home and have your child practice opening without assistance</a:t>
            </a:r>
            <a:endParaRPr b="0" i="0" sz="21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utfit Medium"/>
              <a:buChar char="●"/>
            </a:pPr>
            <a:r>
              <a:rPr b="0" i="0" lang="en" sz="2100" u="none" cap="none" strike="noStrike">
                <a:solidFill>
                  <a:schemeClr val="lt1"/>
                </a:solidFill>
                <a:latin typeface="Outfit Medium"/>
                <a:ea typeface="Outfit Medium"/>
                <a:cs typeface="Outfit Medium"/>
                <a:sym typeface="Outfit Medium"/>
              </a:rPr>
              <a:t>Label everything that will come with your child to school: water bottles, jackets, lunch boxes, backpacks, etc.</a:t>
            </a:r>
            <a:endParaRPr b="0" i="0" sz="2100" u="none" cap="none" strike="noStrike">
              <a:solidFill>
                <a:schemeClr val="lt1"/>
              </a:solidFill>
              <a:latin typeface="Outfit Medium"/>
              <a:ea typeface="Outfit Medium"/>
              <a:cs typeface="Outfit Medium"/>
              <a:sym typeface="Outfit Medium"/>
            </a:endParaRPr>
          </a:p>
        </p:txBody>
      </p:sp>
      <p:grpSp>
        <p:nvGrpSpPr>
          <p:cNvPr id="1795" name="Google Shape;1795;p12"/>
          <p:cNvGrpSpPr/>
          <p:nvPr/>
        </p:nvGrpSpPr>
        <p:grpSpPr>
          <a:xfrm>
            <a:off x="1823445" y="2670850"/>
            <a:ext cx="1461302" cy="2122431"/>
            <a:chOff x="1214913" y="2773225"/>
            <a:chExt cx="569487" cy="840600"/>
          </a:xfrm>
        </p:grpSpPr>
        <p:sp>
          <p:nvSpPr>
            <p:cNvPr id="1796" name="Google Shape;1796;p12"/>
            <p:cNvSpPr/>
            <p:nvPr/>
          </p:nvSpPr>
          <p:spPr>
            <a:xfrm>
              <a:off x="1214925" y="2773225"/>
              <a:ext cx="284750" cy="284775"/>
            </a:xfrm>
            <a:custGeom>
              <a:rect b="b" l="l" r="r" t="t"/>
              <a:pathLst>
                <a:path extrusionOk="0" h="11391" w="11390">
                  <a:moveTo>
                    <a:pt x="11389" y="1"/>
                  </a:moveTo>
                  <a:cubicBezTo>
                    <a:pt x="5105" y="1"/>
                    <a:pt x="0" y="5088"/>
                    <a:pt x="0" y="11390"/>
                  </a:cubicBezTo>
                  <a:lnTo>
                    <a:pt x="1532" y="11390"/>
                  </a:lnTo>
                  <a:cubicBezTo>
                    <a:pt x="1549" y="5951"/>
                    <a:pt x="5950" y="1532"/>
                    <a:pt x="11389" y="1532"/>
                  </a:cubicBezTo>
                  <a:lnTo>
                    <a:pt x="113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12"/>
            <p:cNvSpPr/>
            <p:nvPr/>
          </p:nvSpPr>
          <p:spPr>
            <a:xfrm>
              <a:off x="1499650" y="2773225"/>
              <a:ext cx="284750" cy="284775"/>
            </a:xfrm>
            <a:custGeom>
              <a:rect b="b" l="l" r="r" t="t"/>
              <a:pathLst>
                <a:path extrusionOk="0" h="11391" w="11390">
                  <a:moveTo>
                    <a:pt x="33" y="1"/>
                  </a:moveTo>
                  <a:cubicBezTo>
                    <a:pt x="22" y="1"/>
                    <a:pt x="11" y="1"/>
                    <a:pt x="0" y="1"/>
                  </a:cubicBezTo>
                  <a:lnTo>
                    <a:pt x="0" y="1532"/>
                  </a:lnTo>
                  <a:cubicBezTo>
                    <a:pt x="5440" y="1532"/>
                    <a:pt x="9841" y="5951"/>
                    <a:pt x="9858" y="11390"/>
                  </a:cubicBezTo>
                  <a:lnTo>
                    <a:pt x="11390" y="11390"/>
                  </a:lnTo>
                  <a:cubicBezTo>
                    <a:pt x="11390" y="5099"/>
                    <a:pt x="6302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12"/>
            <p:cNvSpPr/>
            <p:nvPr/>
          </p:nvSpPr>
          <p:spPr>
            <a:xfrm flipH="1">
              <a:off x="1214913" y="3057525"/>
              <a:ext cx="187925" cy="332725"/>
            </a:xfrm>
            <a:custGeom>
              <a:rect b="b" l="l" r="r" t="t"/>
              <a:pathLst>
                <a:path extrusionOk="0" h="13309" w="7517">
                  <a:moveTo>
                    <a:pt x="5985" y="1"/>
                  </a:moveTo>
                  <a:cubicBezTo>
                    <a:pt x="5985" y="1638"/>
                    <a:pt x="5580" y="3240"/>
                    <a:pt x="4806" y="4665"/>
                  </a:cubicBezTo>
                  <a:lnTo>
                    <a:pt x="4788" y="4718"/>
                  </a:lnTo>
                  <a:cubicBezTo>
                    <a:pt x="4489" y="5264"/>
                    <a:pt x="4119" y="5792"/>
                    <a:pt x="3714" y="6285"/>
                  </a:cubicBezTo>
                  <a:lnTo>
                    <a:pt x="3662" y="6355"/>
                  </a:lnTo>
                  <a:lnTo>
                    <a:pt x="3626" y="6426"/>
                  </a:lnTo>
                  <a:cubicBezTo>
                    <a:pt x="599" y="11003"/>
                    <a:pt x="106" y="12622"/>
                    <a:pt x="35" y="13009"/>
                  </a:cubicBezTo>
                  <a:lnTo>
                    <a:pt x="0" y="13168"/>
                  </a:lnTo>
                  <a:lnTo>
                    <a:pt x="0" y="13309"/>
                  </a:lnTo>
                  <a:lnTo>
                    <a:pt x="1549" y="13309"/>
                  </a:lnTo>
                  <a:cubicBezTo>
                    <a:pt x="1549" y="13309"/>
                    <a:pt x="1813" y="11953"/>
                    <a:pt x="4911" y="7271"/>
                  </a:cubicBezTo>
                  <a:cubicBezTo>
                    <a:pt x="5387" y="6690"/>
                    <a:pt x="5809" y="6074"/>
                    <a:pt x="6161" y="5405"/>
                  </a:cubicBezTo>
                  <a:cubicBezTo>
                    <a:pt x="6601" y="4595"/>
                    <a:pt x="6936" y="3732"/>
                    <a:pt x="7165" y="2835"/>
                  </a:cubicBezTo>
                  <a:cubicBezTo>
                    <a:pt x="7393" y="1919"/>
                    <a:pt x="7517" y="969"/>
                    <a:pt x="7517" y="18"/>
                  </a:cubicBezTo>
                  <a:lnTo>
                    <a:pt x="59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12"/>
            <p:cNvSpPr/>
            <p:nvPr/>
          </p:nvSpPr>
          <p:spPr>
            <a:xfrm>
              <a:off x="1439800" y="3527525"/>
              <a:ext cx="119725" cy="86300"/>
            </a:xfrm>
            <a:custGeom>
              <a:rect b="b" l="l" r="r" t="t"/>
              <a:pathLst>
                <a:path extrusionOk="0" h="3452" w="4789">
                  <a:moveTo>
                    <a:pt x="352" y="1"/>
                  </a:moveTo>
                  <a:cubicBezTo>
                    <a:pt x="159" y="1"/>
                    <a:pt x="0" y="159"/>
                    <a:pt x="0" y="353"/>
                  </a:cubicBezTo>
                  <a:lnTo>
                    <a:pt x="0" y="1427"/>
                  </a:lnTo>
                  <a:cubicBezTo>
                    <a:pt x="0" y="2536"/>
                    <a:pt x="916" y="3451"/>
                    <a:pt x="2025" y="3451"/>
                  </a:cubicBezTo>
                  <a:lnTo>
                    <a:pt x="2764" y="3451"/>
                  </a:lnTo>
                  <a:cubicBezTo>
                    <a:pt x="3873" y="3451"/>
                    <a:pt x="4788" y="2536"/>
                    <a:pt x="4788" y="1427"/>
                  </a:cubicBezTo>
                  <a:lnTo>
                    <a:pt x="4788" y="353"/>
                  </a:lnTo>
                  <a:cubicBezTo>
                    <a:pt x="4788" y="159"/>
                    <a:pt x="4630" y="1"/>
                    <a:pt x="4436" y="1"/>
                  </a:cubicBezTo>
                  <a:close/>
                </a:path>
              </a:pathLst>
            </a:custGeom>
            <a:solidFill>
              <a:srgbClr val="5463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12"/>
            <p:cNvSpPr/>
            <p:nvPr/>
          </p:nvSpPr>
          <p:spPr>
            <a:xfrm>
              <a:off x="1596475" y="3057525"/>
              <a:ext cx="187925" cy="332725"/>
            </a:xfrm>
            <a:custGeom>
              <a:rect b="b" l="l" r="r" t="t"/>
              <a:pathLst>
                <a:path extrusionOk="0" h="13309" w="7517">
                  <a:moveTo>
                    <a:pt x="5985" y="1"/>
                  </a:moveTo>
                  <a:cubicBezTo>
                    <a:pt x="5985" y="1638"/>
                    <a:pt x="5580" y="3240"/>
                    <a:pt x="4806" y="4665"/>
                  </a:cubicBezTo>
                  <a:lnTo>
                    <a:pt x="4788" y="4718"/>
                  </a:lnTo>
                  <a:cubicBezTo>
                    <a:pt x="4489" y="5264"/>
                    <a:pt x="4119" y="5792"/>
                    <a:pt x="3714" y="6285"/>
                  </a:cubicBezTo>
                  <a:lnTo>
                    <a:pt x="3662" y="6355"/>
                  </a:lnTo>
                  <a:lnTo>
                    <a:pt x="3626" y="6426"/>
                  </a:lnTo>
                  <a:cubicBezTo>
                    <a:pt x="599" y="11003"/>
                    <a:pt x="106" y="12622"/>
                    <a:pt x="35" y="13009"/>
                  </a:cubicBezTo>
                  <a:lnTo>
                    <a:pt x="0" y="13168"/>
                  </a:lnTo>
                  <a:lnTo>
                    <a:pt x="0" y="13309"/>
                  </a:lnTo>
                  <a:lnTo>
                    <a:pt x="1549" y="13309"/>
                  </a:lnTo>
                  <a:cubicBezTo>
                    <a:pt x="1549" y="13309"/>
                    <a:pt x="1813" y="11953"/>
                    <a:pt x="4911" y="7271"/>
                  </a:cubicBezTo>
                  <a:cubicBezTo>
                    <a:pt x="5387" y="6690"/>
                    <a:pt x="5809" y="6074"/>
                    <a:pt x="6161" y="5405"/>
                  </a:cubicBezTo>
                  <a:cubicBezTo>
                    <a:pt x="6601" y="4595"/>
                    <a:pt x="6936" y="3732"/>
                    <a:pt x="7165" y="2835"/>
                  </a:cubicBezTo>
                  <a:cubicBezTo>
                    <a:pt x="7393" y="1919"/>
                    <a:pt x="7517" y="969"/>
                    <a:pt x="7517" y="18"/>
                  </a:cubicBezTo>
                  <a:lnTo>
                    <a:pt x="598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12"/>
            <p:cNvSpPr/>
            <p:nvPr/>
          </p:nvSpPr>
          <p:spPr>
            <a:xfrm>
              <a:off x="1364550" y="3390675"/>
              <a:ext cx="270225" cy="194975"/>
            </a:xfrm>
            <a:custGeom>
              <a:rect b="b" l="l" r="r" t="t"/>
              <a:pathLst>
                <a:path extrusionOk="0" h="7799" w="10809">
                  <a:moveTo>
                    <a:pt x="0" y="0"/>
                  </a:moveTo>
                  <a:lnTo>
                    <a:pt x="0" y="3979"/>
                  </a:lnTo>
                  <a:cubicBezTo>
                    <a:pt x="0" y="6091"/>
                    <a:pt x="1708" y="7799"/>
                    <a:pt x="3820" y="7799"/>
                  </a:cubicBezTo>
                  <a:lnTo>
                    <a:pt x="6989" y="7799"/>
                  </a:lnTo>
                  <a:cubicBezTo>
                    <a:pt x="9101" y="7799"/>
                    <a:pt x="10809" y="6091"/>
                    <a:pt x="10809" y="3979"/>
                  </a:cubicBezTo>
                  <a:lnTo>
                    <a:pt x="10809" y="0"/>
                  </a:ln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12"/>
            <p:cNvSpPr/>
            <p:nvPr/>
          </p:nvSpPr>
          <p:spPr>
            <a:xfrm>
              <a:off x="1364550" y="3420150"/>
              <a:ext cx="270225" cy="20725"/>
            </a:xfrm>
            <a:custGeom>
              <a:rect b="b" l="l" r="r" t="t"/>
              <a:pathLst>
                <a:path extrusionOk="0" h="829" w="10809">
                  <a:moveTo>
                    <a:pt x="0" y="1"/>
                  </a:moveTo>
                  <a:lnTo>
                    <a:pt x="0" y="828"/>
                  </a:lnTo>
                  <a:lnTo>
                    <a:pt x="10809" y="828"/>
                  </a:lnTo>
                  <a:lnTo>
                    <a:pt x="10809" y="1"/>
                  </a:lnTo>
                  <a:close/>
                </a:path>
              </a:pathLst>
            </a:custGeom>
            <a:solidFill>
              <a:srgbClr val="5463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12"/>
            <p:cNvSpPr/>
            <p:nvPr/>
          </p:nvSpPr>
          <p:spPr>
            <a:xfrm>
              <a:off x="1364550" y="3469450"/>
              <a:ext cx="270225" cy="20700"/>
            </a:xfrm>
            <a:custGeom>
              <a:rect b="b" l="l" r="r" t="t"/>
              <a:pathLst>
                <a:path extrusionOk="0" h="828" w="10809">
                  <a:moveTo>
                    <a:pt x="0" y="0"/>
                  </a:moveTo>
                  <a:lnTo>
                    <a:pt x="0" y="828"/>
                  </a:lnTo>
                  <a:lnTo>
                    <a:pt x="10809" y="828"/>
                  </a:lnTo>
                  <a:lnTo>
                    <a:pt x="10809" y="0"/>
                  </a:lnTo>
                  <a:close/>
                </a:path>
              </a:pathLst>
            </a:custGeom>
            <a:solidFill>
              <a:srgbClr val="5463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04" name="Google Shape;1804;p12"/>
            <p:cNvGrpSpPr/>
            <p:nvPr/>
          </p:nvGrpSpPr>
          <p:grpSpPr>
            <a:xfrm>
              <a:off x="1364100" y="3175950"/>
              <a:ext cx="271125" cy="214750"/>
              <a:chOff x="1364100" y="3175950"/>
              <a:chExt cx="271125" cy="214750"/>
            </a:xfrm>
          </p:grpSpPr>
          <p:sp>
            <p:nvSpPr>
              <p:cNvPr id="1805" name="Google Shape;1805;p12"/>
              <p:cNvSpPr/>
              <p:nvPr/>
            </p:nvSpPr>
            <p:spPr>
              <a:xfrm>
                <a:off x="1364100" y="3175950"/>
                <a:ext cx="135575" cy="214750"/>
              </a:xfrm>
              <a:custGeom>
                <a:rect b="b" l="l" r="r" t="t"/>
                <a:pathLst>
                  <a:path extrusionOk="0" h="8590" w="5423">
                    <a:moveTo>
                      <a:pt x="714" y="224"/>
                    </a:moveTo>
                    <a:cubicBezTo>
                      <a:pt x="734" y="224"/>
                      <a:pt x="755" y="225"/>
                      <a:pt x="775" y="228"/>
                    </a:cubicBezTo>
                    <a:cubicBezTo>
                      <a:pt x="1039" y="228"/>
                      <a:pt x="1286" y="280"/>
                      <a:pt x="1532" y="386"/>
                    </a:cubicBezTo>
                    <a:cubicBezTo>
                      <a:pt x="2183" y="633"/>
                      <a:pt x="2659" y="1337"/>
                      <a:pt x="3011" y="2234"/>
                    </a:cubicBezTo>
                    <a:cubicBezTo>
                      <a:pt x="1391" y="1900"/>
                      <a:pt x="529" y="1249"/>
                      <a:pt x="317" y="756"/>
                    </a:cubicBezTo>
                    <a:cubicBezTo>
                      <a:pt x="247" y="633"/>
                      <a:pt x="247" y="474"/>
                      <a:pt x="335" y="351"/>
                    </a:cubicBezTo>
                    <a:cubicBezTo>
                      <a:pt x="442" y="274"/>
                      <a:pt x="576" y="224"/>
                      <a:pt x="714" y="224"/>
                    </a:cubicBezTo>
                    <a:close/>
                    <a:moveTo>
                      <a:pt x="787" y="0"/>
                    </a:moveTo>
                    <a:cubicBezTo>
                      <a:pt x="526" y="0"/>
                      <a:pt x="324" y="71"/>
                      <a:pt x="194" y="210"/>
                    </a:cubicBezTo>
                    <a:cubicBezTo>
                      <a:pt x="36" y="386"/>
                      <a:pt x="1" y="633"/>
                      <a:pt x="124" y="844"/>
                    </a:cubicBezTo>
                    <a:cubicBezTo>
                      <a:pt x="388" y="1477"/>
                      <a:pt x="1409" y="2146"/>
                      <a:pt x="3116" y="2463"/>
                    </a:cubicBezTo>
                    <a:cubicBezTo>
                      <a:pt x="3997" y="4910"/>
                      <a:pt x="4049" y="8536"/>
                      <a:pt x="4049" y="8589"/>
                    </a:cubicBezTo>
                    <a:lnTo>
                      <a:pt x="4278" y="8589"/>
                    </a:lnTo>
                    <a:cubicBezTo>
                      <a:pt x="4261" y="8378"/>
                      <a:pt x="4208" y="4963"/>
                      <a:pt x="3363" y="2516"/>
                    </a:cubicBezTo>
                    <a:lnTo>
                      <a:pt x="3363" y="2516"/>
                    </a:lnTo>
                    <a:cubicBezTo>
                      <a:pt x="4049" y="2622"/>
                      <a:pt x="4736" y="2675"/>
                      <a:pt x="5422" y="2675"/>
                    </a:cubicBezTo>
                    <a:lnTo>
                      <a:pt x="5422" y="2446"/>
                    </a:lnTo>
                    <a:cubicBezTo>
                      <a:pt x="5349" y="2447"/>
                      <a:pt x="5275" y="2448"/>
                      <a:pt x="5201" y="2448"/>
                    </a:cubicBezTo>
                    <a:cubicBezTo>
                      <a:pt x="4553" y="2448"/>
                      <a:pt x="3907" y="2380"/>
                      <a:pt x="3275" y="2270"/>
                    </a:cubicBezTo>
                    <a:cubicBezTo>
                      <a:pt x="2888" y="1266"/>
                      <a:pt x="2359" y="456"/>
                      <a:pt x="1620" y="175"/>
                    </a:cubicBezTo>
                    <a:cubicBezTo>
                      <a:pt x="1303" y="58"/>
                      <a:pt x="1021" y="0"/>
                      <a:pt x="7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12"/>
              <p:cNvSpPr/>
              <p:nvPr/>
            </p:nvSpPr>
            <p:spPr>
              <a:xfrm>
                <a:off x="1499650" y="3175950"/>
                <a:ext cx="135575" cy="214750"/>
              </a:xfrm>
              <a:custGeom>
                <a:rect b="b" l="l" r="r" t="t"/>
                <a:pathLst>
                  <a:path extrusionOk="0" h="8590" w="5423">
                    <a:moveTo>
                      <a:pt x="4708" y="224"/>
                    </a:moveTo>
                    <a:cubicBezTo>
                      <a:pt x="4842" y="224"/>
                      <a:pt x="4963" y="274"/>
                      <a:pt x="5070" y="351"/>
                    </a:cubicBezTo>
                    <a:cubicBezTo>
                      <a:pt x="5158" y="474"/>
                      <a:pt x="5176" y="633"/>
                      <a:pt x="5105" y="756"/>
                    </a:cubicBezTo>
                    <a:cubicBezTo>
                      <a:pt x="4894" y="1249"/>
                      <a:pt x="4032" y="1900"/>
                      <a:pt x="2394" y="2234"/>
                    </a:cubicBezTo>
                    <a:cubicBezTo>
                      <a:pt x="2764" y="1337"/>
                      <a:pt x="3222" y="633"/>
                      <a:pt x="3891" y="386"/>
                    </a:cubicBezTo>
                    <a:cubicBezTo>
                      <a:pt x="4120" y="280"/>
                      <a:pt x="4384" y="228"/>
                      <a:pt x="4648" y="228"/>
                    </a:cubicBezTo>
                    <a:cubicBezTo>
                      <a:pt x="4668" y="225"/>
                      <a:pt x="4688" y="224"/>
                      <a:pt x="4708" y="224"/>
                    </a:cubicBezTo>
                    <a:close/>
                    <a:moveTo>
                      <a:pt x="4639" y="0"/>
                    </a:moveTo>
                    <a:cubicBezTo>
                      <a:pt x="4406" y="0"/>
                      <a:pt x="4129" y="58"/>
                      <a:pt x="3820" y="175"/>
                    </a:cubicBezTo>
                    <a:cubicBezTo>
                      <a:pt x="3063" y="456"/>
                      <a:pt x="2535" y="1266"/>
                      <a:pt x="2148" y="2287"/>
                    </a:cubicBezTo>
                    <a:cubicBezTo>
                      <a:pt x="1517" y="2382"/>
                      <a:pt x="871" y="2448"/>
                      <a:pt x="224" y="2448"/>
                    </a:cubicBezTo>
                    <a:cubicBezTo>
                      <a:pt x="149" y="2448"/>
                      <a:pt x="75" y="2447"/>
                      <a:pt x="0" y="2446"/>
                    </a:cubicBezTo>
                    <a:lnTo>
                      <a:pt x="0" y="2675"/>
                    </a:lnTo>
                    <a:cubicBezTo>
                      <a:pt x="687" y="2675"/>
                      <a:pt x="1373" y="2622"/>
                      <a:pt x="2060" y="2516"/>
                    </a:cubicBezTo>
                    <a:lnTo>
                      <a:pt x="2060" y="2516"/>
                    </a:lnTo>
                    <a:cubicBezTo>
                      <a:pt x="1215" y="4963"/>
                      <a:pt x="1162" y="8378"/>
                      <a:pt x="1162" y="8589"/>
                    </a:cubicBezTo>
                    <a:lnTo>
                      <a:pt x="1373" y="8589"/>
                    </a:lnTo>
                    <a:cubicBezTo>
                      <a:pt x="1373" y="8536"/>
                      <a:pt x="1444" y="4910"/>
                      <a:pt x="2306" y="2481"/>
                    </a:cubicBezTo>
                    <a:cubicBezTo>
                      <a:pt x="4014" y="2146"/>
                      <a:pt x="5035" y="1477"/>
                      <a:pt x="5299" y="844"/>
                    </a:cubicBezTo>
                    <a:cubicBezTo>
                      <a:pt x="5422" y="650"/>
                      <a:pt x="5387" y="386"/>
                      <a:pt x="5229" y="210"/>
                    </a:cubicBezTo>
                    <a:cubicBezTo>
                      <a:pt x="5099" y="71"/>
                      <a:pt x="4896" y="0"/>
                      <a:pt x="46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07" name="Google Shape;1807;p12"/>
          <p:cNvGrpSpPr/>
          <p:nvPr/>
        </p:nvGrpSpPr>
        <p:grpSpPr>
          <a:xfrm>
            <a:off x="349596" y="2364252"/>
            <a:ext cx="1190821" cy="2735607"/>
            <a:chOff x="1877336" y="1717475"/>
            <a:chExt cx="862414" cy="2083954"/>
          </a:xfrm>
        </p:grpSpPr>
        <p:sp>
          <p:nvSpPr>
            <p:cNvPr id="1808" name="Google Shape;1808;p12"/>
            <p:cNvSpPr/>
            <p:nvPr/>
          </p:nvSpPr>
          <p:spPr>
            <a:xfrm flipH="1">
              <a:off x="2037099" y="2467980"/>
              <a:ext cx="461026" cy="549278"/>
            </a:xfrm>
            <a:custGeom>
              <a:rect b="b" l="l" r="r" t="t"/>
              <a:pathLst>
                <a:path extrusionOk="0" h="23004" w="19310">
                  <a:moveTo>
                    <a:pt x="9807" y="1"/>
                  </a:moveTo>
                  <a:cubicBezTo>
                    <a:pt x="5524" y="1"/>
                    <a:pt x="1645" y="540"/>
                    <a:pt x="895" y="3340"/>
                  </a:cubicBezTo>
                  <a:cubicBezTo>
                    <a:pt x="1" y="6732"/>
                    <a:pt x="12749" y="23003"/>
                    <a:pt x="12749" y="23003"/>
                  </a:cubicBezTo>
                  <a:cubicBezTo>
                    <a:pt x="12749" y="23003"/>
                    <a:pt x="16477" y="21811"/>
                    <a:pt x="17744" y="20301"/>
                  </a:cubicBezTo>
                  <a:cubicBezTo>
                    <a:pt x="19012" y="18810"/>
                    <a:pt x="18825" y="11764"/>
                    <a:pt x="19068" y="7161"/>
                  </a:cubicBezTo>
                  <a:cubicBezTo>
                    <a:pt x="19310" y="2557"/>
                    <a:pt x="17893" y="227"/>
                    <a:pt x="12637" y="60"/>
                  </a:cubicBezTo>
                  <a:cubicBezTo>
                    <a:pt x="11693" y="26"/>
                    <a:pt x="10741" y="1"/>
                    <a:pt x="9807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12"/>
            <p:cNvSpPr/>
            <p:nvPr/>
          </p:nvSpPr>
          <p:spPr>
            <a:xfrm flipH="1">
              <a:off x="2041238" y="3038123"/>
              <a:ext cx="104429" cy="149736"/>
            </a:xfrm>
            <a:custGeom>
              <a:rect b="b" l="l" r="r" t="t"/>
              <a:pathLst>
                <a:path extrusionOk="0" h="6271" w="4374">
                  <a:moveTo>
                    <a:pt x="2814" y="0"/>
                  </a:moveTo>
                  <a:cubicBezTo>
                    <a:pt x="1528" y="615"/>
                    <a:pt x="0" y="2703"/>
                    <a:pt x="0" y="2703"/>
                  </a:cubicBezTo>
                  <a:lnTo>
                    <a:pt x="783" y="6021"/>
                  </a:lnTo>
                  <a:cubicBezTo>
                    <a:pt x="1240" y="6192"/>
                    <a:pt x="1806" y="6271"/>
                    <a:pt x="2351" y="6271"/>
                  </a:cubicBezTo>
                  <a:cubicBezTo>
                    <a:pt x="3403" y="6271"/>
                    <a:pt x="4373" y="5978"/>
                    <a:pt x="4324" y="5499"/>
                  </a:cubicBezTo>
                  <a:cubicBezTo>
                    <a:pt x="4268" y="4790"/>
                    <a:pt x="2684" y="4716"/>
                    <a:pt x="2684" y="4716"/>
                  </a:cubicBezTo>
                  <a:cubicBezTo>
                    <a:pt x="3019" y="4436"/>
                    <a:pt x="3318" y="4119"/>
                    <a:pt x="3597" y="3765"/>
                  </a:cubicBezTo>
                  <a:cubicBezTo>
                    <a:pt x="3989" y="3262"/>
                    <a:pt x="4324" y="1398"/>
                    <a:pt x="4324" y="1398"/>
                  </a:cubicBezTo>
                  <a:lnTo>
                    <a:pt x="2814" y="0"/>
                  </a:ln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12"/>
            <p:cNvSpPr/>
            <p:nvPr/>
          </p:nvSpPr>
          <p:spPr>
            <a:xfrm flipH="1">
              <a:off x="2489200" y="3025659"/>
              <a:ext cx="107724" cy="146679"/>
            </a:xfrm>
            <a:custGeom>
              <a:rect b="b" l="l" r="r" t="t"/>
              <a:pathLst>
                <a:path extrusionOk="0" h="6143" w="4512">
                  <a:moveTo>
                    <a:pt x="1194" y="0"/>
                  </a:moveTo>
                  <a:lnTo>
                    <a:pt x="1" y="1659"/>
                  </a:lnTo>
                  <a:cubicBezTo>
                    <a:pt x="1" y="1659"/>
                    <a:pt x="728" y="3411"/>
                    <a:pt x="1212" y="3840"/>
                  </a:cubicBezTo>
                  <a:cubicBezTo>
                    <a:pt x="1548" y="4120"/>
                    <a:pt x="1921" y="4380"/>
                    <a:pt x="2293" y="4586"/>
                  </a:cubicBezTo>
                  <a:cubicBezTo>
                    <a:pt x="2293" y="4586"/>
                    <a:pt x="765" y="4977"/>
                    <a:pt x="858" y="5685"/>
                  </a:cubicBezTo>
                  <a:cubicBezTo>
                    <a:pt x="890" y="5999"/>
                    <a:pt x="1337" y="6143"/>
                    <a:pt x="1932" y="6143"/>
                  </a:cubicBezTo>
                  <a:cubicBezTo>
                    <a:pt x="2713" y="6143"/>
                    <a:pt x="3749" y="5895"/>
                    <a:pt x="4437" y="5462"/>
                  </a:cubicBezTo>
                  <a:lnTo>
                    <a:pt x="4511" y="2032"/>
                  </a:lnTo>
                  <a:cubicBezTo>
                    <a:pt x="4511" y="2032"/>
                    <a:pt x="2554" y="317"/>
                    <a:pt x="1194" y="0"/>
                  </a:cubicBez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12"/>
            <p:cNvSpPr/>
            <p:nvPr/>
          </p:nvSpPr>
          <p:spPr>
            <a:xfrm flipH="1">
              <a:off x="2113609" y="3712748"/>
              <a:ext cx="166074" cy="88681"/>
            </a:xfrm>
            <a:custGeom>
              <a:rect b="b" l="l" r="r" t="t"/>
              <a:pathLst>
                <a:path extrusionOk="0" h="3714" w="6956">
                  <a:moveTo>
                    <a:pt x="3563" y="1"/>
                  </a:moveTo>
                  <a:cubicBezTo>
                    <a:pt x="3563" y="1"/>
                    <a:pt x="152" y="1250"/>
                    <a:pt x="78" y="2554"/>
                  </a:cubicBezTo>
                  <a:cubicBezTo>
                    <a:pt x="0" y="3624"/>
                    <a:pt x="1314" y="3714"/>
                    <a:pt x="2980" y="3714"/>
                  </a:cubicBezTo>
                  <a:cubicBezTo>
                    <a:pt x="3318" y="3714"/>
                    <a:pt x="3670" y="3710"/>
                    <a:pt x="4029" y="3710"/>
                  </a:cubicBezTo>
                  <a:lnTo>
                    <a:pt x="6955" y="3710"/>
                  </a:lnTo>
                  <a:lnTo>
                    <a:pt x="6769" y="653"/>
                  </a:lnTo>
                  <a:lnTo>
                    <a:pt x="5427" y="1734"/>
                  </a:lnTo>
                  <a:cubicBezTo>
                    <a:pt x="5427" y="1734"/>
                    <a:pt x="4830" y="467"/>
                    <a:pt x="3563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12"/>
            <p:cNvSpPr/>
            <p:nvPr/>
          </p:nvSpPr>
          <p:spPr>
            <a:xfrm flipH="1">
              <a:off x="2118073" y="3367879"/>
              <a:ext cx="144635" cy="386314"/>
            </a:xfrm>
            <a:custGeom>
              <a:rect b="b" l="l" r="r" t="t"/>
              <a:pathLst>
                <a:path extrusionOk="0" h="16179" w="6058">
                  <a:moveTo>
                    <a:pt x="0" y="0"/>
                  </a:moveTo>
                  <a:cubicBezTo>
                    <a:pt x="0" y="0"/>
                    <a:pt x="746" y="6673"/>
                    <a:pt x="1510" y="10028"/>
                  </a:cubicBezTo>
                  <a:cubicBezTo>
                    <a:pt x="2274" y="13383"/>
                    <a:pt x="2852" y="14445"/>
                    <a:pt x="2852" y="14445"/>
                  </a:cubicBezTo>
                  <a:cubicBezTo>
                    <a:pt x="4119" y="14911"/>
                    <a:pt x="4697" y="16178"/>
                    <a:pt x="4697" y="16178"/>
                  </a:cubicBezTo>
                  <a:lnTo>
                    <a:pt x="6058" y="15097"/>
                  </a:lnTo>
                  <a:lnTo>
                    <a:pt x="5070" y="0"/>
                  </a:ln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12"/>
            <p:cNvSpPr/>
            <p:nvPr/>
          </p:nvSpPr>
          <p:spPr>
            <a:xfrm flipH="1">
              <a:off x="2434476" y="3367879"/>
              <a:ext cx="105480" cy="380082"/>
            </a:xfrm>
            <a:custGeom>
              <a:rect b="b" l="l" r="r" t="t"/>
              <a:pathLst>
                <a:path extrusionOk="0" h="15918" w="4418">
                  <a:moveTo>
                    <a:pt x="94" y="0"/>
                  </a:moveTo>
                  <a:lnTo>
                    <a:pt x="94" y="0"/>
                  </a:lnTo>
                  <a:cubicBezTo>
                    <a:pt x="1" y="2703"/>
                    <a:pt x="690" y="14277"/>
                    <a:pt x="690" y="14277"/>
                  </a:cubicBezTo>
                  <a:cubicBezTo>
                    <a:pt x="1678" y="14408"/>
                    <a:pt x="2517" y="15917"/>
                    <a:pt x="2517" y="15917"/>
                  </a:cubicBezTo>
                  <a:cubicBezTo>
                    <a:pt x="2983" y="15340"/>
                    <a:pt x="3840" y="14985"/>
                    <a:pt x="4418" y="14799"/>
                  </a:cubicBezTo>
                  <a:lnTo>
                    <a:pt x="4418" y="78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12"/>
            <p:cNvSpPr/>
            <p:nvPr/>
          </p:nvSpPr>
          <p:spPr>
            <a:xfrm flipH="1">
              <a:off x="2434909" y="3707878"/>
              <a:ext cx="192719" cy="84574"/>
            </a:xfrm>
            <a:custGeom>
              <a:rect b="b" l="l" r="r" t="t"/>
              <a:pathLst>
                <a:path extrusionOk="0" h="3542" w="8072">
                  <a:moveTo>
                    <a:pt x="3930" y="1"/>
                  </a:moveTo>
                  <a:cubicBezTo>
                    <a:pt x="2428" y="1"/>
                    <a:pt x="630" y="1202"/>
                    <a:pt x="392" y="1677"/>
                  </a:cubicBezTo>
                  <a:cubicBezTo>
                    <a:pt x="131" y="2199"/>
                    <a:pt x="1" y="3541"/>
                    <a:pt x="1771" y="3541"/>
                  </a:cubicBezTo>
                  <a:lnTo>
                    <a:pt x="8071" y="3541"/>
                  </a:lnTo>
                  <a:lnTo>
                    <a:pt x="8071" y="559"/>
                  </a:lnTo>
                  <a:cubicBezTo>
                    <a:pt x="7493" y="745"/>
                    <a:pt x="6636" y="1100"/>
                    <a:pt x="6170" y="1677"/>
                  </a:cubicBezTo>
                  <a:cubicBezTo>
                    <a:pt x="6170" y="1677"/>
                    <a:pt x="5331" y="149"/>
                    <a:pt x="4362" y="37"/>
                  </a:cubicBezTo>
                  <a:cubicBezTo>
                    <a:pt x="4222" y="12"/>
                    <a:pt x="4078" y="1"/>
                    <a:pt x="3930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12"/>
            <p:cNvSpPr/>
            <p:nvPr/>
          </p:nvSpPr>
          <p:spPr>
            <a:xfrm flipH="1">
              <a:off x="2090486" y="2980270"/>
              <a:ext cx="467711" cy="710547"/>
            </a:xfrm>
            <a:custGeom>
              <a:rect b="b" l="l" r="r" t="t"/>
              <a:pathLst>
                <a:path extrusionOk="0" h="29758" w="19590">
                  <a:moveTo>
                    <a:pt x="2200" y="0"/>
                  </a:moveTo>
                  <a:cubicBezTo>
                    <a:pt x="2200" y="0"/>
                    <a:pt x="1342" y="3057"/>
                    <a:pt x="671" y="10792"/>
                  </a:cubicBezTo>
                  <a:cubicBezTo>
                    <a:pt x="0" y="18527"/>
                    <a:pt x="336" y="29095"/>
                    <a:pt x="336" y="29095"/>
                  </a:cubicBezTo>
                  <a:cubicBezTo>
                    <a:pt x="1354" y="29536"/>
                    <a:pt x="2450" y="29758"/>
                    <a:pt x="3552" y="29758"/>
                  </a:cubicBezTo>
                  <a:cubicBezTo>
                    <a:pt x="4406" y="29758"/>
                    <a:pt x="5265" y="29624"/>
                    <a:pt x="6095" y="29356"/>
                  </a:cubicBezTo>
                  <a:lnTo>
                    <a:pt x="8183" y="8798"/>
                  </a:lnTo>
                  <a:lnTo>
                    <a:pt x="10158" y="9338"/>
                  </a:lnTo>
                  <a:lnTo>
                    <a:pt x="11072" y="14594"/>
                  </a:lnTo>
                  <a:cubicBezTo>
                    <a:pt x="11985" y="19850"/>
                    <a:pt x="13755" y="29169"/>
                    <a:pt x="13755" y="29169"/>
                  </a:cubicBezTo>
                  <a:cubicBezTo>
                    <a:pt x="14681" y="29554"/>
                    <a:pt x="15607" y="29683"/>
                    <a:pt x="16430" y="29683"/>
                  </a:cubicBezTo>
                  <a:cubicBezTo>
                    <a:pt x="18075" y="29683"/>
                    <a:pt x="19310" y="29169"/>
                    <a:pt x="19310" y="29169"/>
                  </a:cubicBezTo>
                  <a:cubicBezTo>
                    <a:pt x="19310" y="29169"/>
                    <a:pt x="19589" y="23764"/>
                    <a:pt x="18918" y="15545"/>
                  </a:cubicBezTo>
                  <a:cubicBezTo>
                    <a:pt x="18247" y="7344"/>
                    <a:pt x="17632" y="0"/>
                    <a:pt x="176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12"/>
            <p:cNvSpPr/>
            <p:nvPr/>
          </p:nvSpPr>
          <p:spPr>
            <a:xfrm flipH="1">
              <a:off x="1877336" y="2545936"/>
              <a:ext cx="263437" cy="573227"/>
            </a:xfrm>
            <a:custGeom>
              <a:rect b="b" l="l" r="r" t="t"/>
              <a:pathLst>
                <a:path extrusionOk="0" h="24007" w="11034">
                  <a:moveTo>
                    <a:pt x="392" y="0"/>
                  </a:moveTo>
                  <a:cubicBezTo>
                    <a:pt x="261" y="2013"/>
                    <a:pt x="0" y="6412"/>
                    <a:pt x="242" y="8910"/>
                  </a:cubicBezTo>
                  <a:cubicBezTo>
                    <a:pt x="3392" y="9786"/>
                    <a:pt x="4622" y="12041"/>
                    <a:pt x="4734" y="14799"/>
                  </a:cubicBezTo>
                  <a:cubicBezTo>
                    <a:pt x="4846" y="17576"/>
                    <a:pt x="1827" y="20148"/>
                    <a:pt x="1827" y="20148"/>
                  </a:cubicBezTo>
                  <a:cubicBezTo>
                    <a:pt x="2349" y="21621"/>
                    <a:pt x="4641" y="24007"/>
                    <a:pt x="4641" y="24007"/>
                  </a:cubicBezTo>
                  <a:cubicBezTo>
                    <a:pt x="4641" y="24007"/>
                    <a:pt x="5983" y="23690"/>
                    <a:pt x="7679" y="21751"/>
                  </a:cubicBezTo>
                  <a:cubicBezTo>
                    <a:pt x="9357" y="19832"/>
                    <a:pt x="11034" y="15191"/>
                    <a:pt x="9207" y="8965"/>
                  </a:cubicBezTo>
                  <a:cubicBezTo>
                    <a:pt x="7455" y="3020"/>
                    <a:pt x="2181" y="541"/>
                    <a:pt x="3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12"/>
            <p:cNvSpPr/>
            <p:nvPr/>
          </p:nvSpPr>
          <p:spPr>
            <a:xfrm flipH="1">
              <a:off x="2436705" y="2551714"/>
              <a:ext cx="303045" cy="567449"/>
            </a:xfrm>
            <a:custGeom>
              <a:rect b="b" l="l" r="r" t="t"/>
              <a:pathLst>
                <a:path extrusionOk="0" h="23765" w="12693">
                  <a:moveTo>
                    <a:pt x="12693" y="1"/>
                  </a:moveTo>
                  <a:cubicBezTo>
                    <a:pt x="12376" y="75"/>
                    <a:pt x="12022" y="168"/>
                    <a:pt x="11668" y="280"/>
                  </a:cubicBezTo>
                  <a:cubicBezTo>
                    <a:pt x="8630" y="1100"/>
                    <a:pt x="0" y="6040"/>
                    <a:pt x="298" y="14017"/>
                  </a:cubicBezTo>
                  <a:cubicBezTo>
                    <a:pt x="596" y="21994"/>
                    <a:pt x="6598" y="23765"/>
                    <a:pt x="6598" y="23765"/>
                  </a:cubicBezTo>
                  <a:cubicBezTo>
                    <a:pt x="8219" y="22180"/>
                    <a:pt x="8369" y="19776"/>
                    <a:pt x="8369" y="19776"/>
                  </a:cubicBezTo>
                  <a:cubicBezTo>
                    <a:pt x="8369" y="19776"/>
                    <a:pt x="5070" y="17707"/>
                    <a:pt x="5629" y="14222"/>
                  </a:cubicBezTo>
                  <a:cubicBezTo>
                    <a:pt x="6207" y="10718"/>
                    <a:pt x="10736" y="8705"/>
                    <a:pt x="10736" y="8705"/>
                  </a:cubicBezTo>
                  <a:cubicBezTo>
                    <a:pt x="10736" y="8705"/>
                    <a:pt x="10810" y="8425"/>
                    <a:pt x="11164" y="6263"/>
                  </a:cubicBezTo>
                  <a:cubicBezTo>
                    <a:pt x="11407" y="4772"/>
                    <a:pt x="12227" y="1715"/>
                    <a:pt x="126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12"/>
            <p:cNvSpPr/>
            <p:nvPr/>
          </p:nvSpPr>
          <p:spPr>
            <a:xfrm flipH="1">
              <a:off x="2231555" y="2386179"/>
              <a:ext cx="127731" cy="163441"/>
            </a:xfrm>
            <a:custGeom>
              <a:rect b="b" l="l" r="r" t="t"/>
              <a:pathLst>
                <a:path extrusionOk="0" h="6845" w="5350">
                  <a:moveTo>
                    <a:pt x="4437" y="0"/>
                  </a:moveTo>
                  <a:lnTo>
                    <a:pt x="579" y="1044"/>
                  </a:lnTo>
                  <a:cubicBezTo>
                    <a:pt x="579" y="1044"/>
                    <a:pt x="653" y="4995"/>
                    <a:pt x="318" y="5648"/>
                  </a:cubicBezTo>
                  <a:cubicBezTo>
                    <a:pt x="243" y="5797"/>
                    <a:pt x="131" y="5909"/>
                    <a:pt x="1" y="5983"/>
                  </a:cubicBezTo>
                  <a:cubicBezTo>
                    <a:pt x="616" y="6542"/>
                    <a:pt x="1399" y="6841"/>
                    <a:pt x="2219" y="6841"/>
                  </a:cubicBezTo>
                  <a:cubicBezTo>
                    <a:pt x="2269" y="6843"/>
                    <a:pt x="2320" y="6844"/>
                    <a:pt x="2370" y="6844"/>
                  </a:cubicBezTo>
                  <a:cubicBezTo>
                    <a:pt x="3732" y="6844"/>
                    <a:pt x="4793" y="5886"/>
                    <a:pt x="5350" y="5275"/>
                  </a:cubicBezTo>
                  <a:cubicBezTo>
                    <a:pt x="5070" y="5144"/>
                    <a:pt x="4809" y="4958"/>
                    <a:pt x="4604" y="4716"/>
                  </a:cubicBezTo>
                  <a:cubicBezTo>
                    <a:pt x="4045" y="3989"/>
                    <a:pt x="4437" y="0"/>
                    <a:pt x="4437" y="0"/>
                  </a:cubicBezTo>
                  <a:close/>
                </a:path>
              </a:pathLst>
            </a:custGeom>
            <a:solidFill>
              <a:srgbClr val="A54C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12"/>
            <p:cNvSpPr/>
            <p:nvPr/>
          </p:nvSpPr>
          <p:spPr>
            <a:xfrm flipH="1">
              <a:off x="2382403" y="2537913"/>
              <a:ext cx="113502" cy="296869"/>
            </a:xfrm>
            <a:custGeom>
              <a:rect b="b" l="l" r="r" t="t"/>
              <a:pathLst>
                <a:path extrusionOk="0" h="12433" w="4754">
                  <a:moveTo>
                    <a:pt x="4754" y="1"/>
                  </a:moveTo>
                  <a:cubicBezTo>
                    <a:pt x="4213" y="150"/>
                    <a:pt x="3467" y="318"/>
                    <a:pt x="2498" y="560"/>
                  </a:cubicBezTo>
                  <a:cubicBezTo>
                    <a:pt x="2032" y="2293"/>
                    <a:pt x="1212" y="5350"/>
                    <a:pt x="951" y="6841"/>
                  </a:cubicBezTo>
                  <a:cubicBezTo>
                    <a:pt x="597" y="9003"/>
                    <a:pt x="541" y="9283"/>
                    <a:pt x="541" y="9283"/>
                  </a:cubicBezTo>
                  <a:cubicBezTo>
                    <a:pt x="429" y="9917"/>
                    <a:pt x="224" y="11109"/>
                    <a:pt x="1" y="12433"/>
                  </a:cubicBezTo>
                  <a:cubicBezTo>
                    <a:pt x="1082" y="11631"/>
                    <a:pt x="2536" y="10308"/>
                    <a:pt x="3132" y="8593"/>
                  </a:cubicBezTo>
                  <a:cubicBezTo>
                    <a:pt x="3933" y="6245"/>
                    <a:pt x="4549" y="1622"/>
                    <a:pt x="4754" y="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12"/>
            <p:cNvSpPr/>
            <p:nvPr/>
          </p:nvSpPr>
          <p:spPr>
            <a:xfrm flipH="1">
              <a:off x="2115410" y="2512103"/>
              <a:ext cx="406735" cy="515181"/>
            </a:xfrm>
            <a:custGeom>
              <a:rect b="b" l="l" r="r" t="t"/>
              <a:pathLst>
                <a:path extrusionOk="0" h="21576" w="17036">
                  <a:moveTo>
                    <a:pt x="12171" y="1"/>
                  </a:moveTo>
                  <a:cubicBezTo>
                    <a:pt x="11609" y="617"/>
                    <a:pt x="10535" y="1569"/>
                    <a:pt x="9156" y="1569"/>
                  </a:cubicBezTo>
                  <a:cubicBezTo>
                    <a:pt x="9118" y="1569"/>
                    <a:pt x="9079" y="1568"/>
                    <a:pt x="9040" y="1567"/>
                  </a:cubicBezTo>
                  <a:cubicBezTo>
                    <a:pt x="8220" y="1567"/>
                    <a:pt x="7437" y="1268"/>
                    <a:pt x="6822" y="709"/>
                  </a:cubicBezTo>
                  <a:cubicBezTo>
                    <a:pt x="6524" y="877"/>
                    <a:pt x="6188" y="1007"/>
                    <a:pt x="5853" y="1082"/>
                  </a:cubicBezTo>
                  <a:cubicBezTo>
                    <a:pt x="5648" y="2703"/>
                    <a:pt x="5032" y="7326"/>
                    <a:pt x="4212" y="9674"/>
                  </a:cubicBezTo>
                  <a:cubicBezTo>
                    <a:pt x="3635" y="11389"/>
                    <a:pt x="2162" y="12712"/>
                    <a:pt x="1081" y="13514"/>
                  </a:cubicBezTo>
                  <a:cubicBezTo>
                    <a:pt x="615" y="16347"/>
                    <a:pt x="37" y="19851"/>
                    <a:pt x="19" y="20168"/>
                  </a:cubicBezTo>
                  <a:cubicBezTo>
                    <a:pt x="0" y="20633"/>
                    <a:pt x="3858" y="21416"/>
                    <a:pt x="8089" y="21565"/>
                  </a:cubicBezTo>
                  <a:cubicBezTo>
                    <a:pt x="8316" y="21572"/>
                    <a:pt x="8543" y="21576"/>
                    <a:pt x="8770" y="21576"/>
                  </a:cubicBezTo>
                  <a:cubicBezTo>
                    <a:pt x="12766" y="21576"/>
                    <a:pt x="16745" y="20538"/>
                    <a:pt x="16886" y="20168"/>
                  </a:cubicBezTo>
                  <a:cubicBezTo>
                    <a:pt x="17035" y="19758"/>
                    <a:pt x="16812" y="18341"/>
                    <a:pt x="16625" y="16086"/>
                  </a:cubicBezTo>
                  <a:cubicBezTo>
                    <a:pt x="16570" y="15322"/>
                    <a:pt x="16495" y="14408"/>
                    <a:pt x="16439" y="13551"/>
                  </a:cubicBezTo>
                  <a:cubicBezTo>
                    <a:pt x="15582" y="12768"/>
                    <a:pt x="13718" y="10811"/>
                    <a:pt x="13289" y="8202"/>
                  </a:cubicBezTo>
                  <a:cubicBezTo>
                    <a:pt x="12879" y="5704"/>
                    <a:pt x="13066" y="2163"/>
                    <a:pt x="13215" y="467"/>
                  </a:cubicBezTo>
                  <a:cubicBezTo>
                    <a:pt x="12842" y="318"/>
                    <a:pt x="12506" y="169"/>
                    <a:pt x="121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12"/>
            <p:cNvSpPr/>
            <p:nvPr/>
          </p:nvSpPr>
          <p:spPr>
            <a:xfrm flipH="1">
              <a:off x="2129626" y="2523230"/>
              <a:ext cx="85019" cy="312437"/>
            </a:xfrm>
            <a:custGeom>
              <a:rect b="b" l="l" r="r" t="t"/>
              <a:pathLst>
                <a:path extrusionOk="0" h="13085" w="3561">
                  <a:moveTo>
                    <a:pt x="336" y="1"/>
                  </a:moveTo>
                  <a:cubicBezTo>
                    <a:pt x="187" y="1697"/>
                    <a:pt x="0" y="5238"/>
                    <a:pt x="410" y="7736"/>
                  </a:cubicBezTo>
                  <a:cubicBezTo>
                    <a:pt x="839" y="10345"/>
                    <a:pt x="2703" y="12302"/>
                    <a:pt x="3560" y="13085"/>
                  </a:cubicBezTo>
                  <a:cubicBezTo>
                    <a:pt x="3448" y="11389"/>
                    <a:pt x="3336" y="9861"/>
                    <a:pt x="3336" y="9861"/>
                  </a:cubicBezTo>
                  <a:cubicBezTo>
                    <a:pt x="3113" y="7363"/>
                    <a:pt x="3355" y="2964"/>
                    <a:pt x="3486" y="970"/>
                  </a:cubicBezTo>
                  <a:cubicBezTo>
                    <a:pt x="3392" y="933"/>
                    <a:pt x="3318" y="914"/>
                    <a:pt x="3243" y="896"/>
                  </a:cubicBezTo>
                  <a:cubicBezTo>
                    <a:pt x="2255" y="653"/>
                    <a:pt x="1286" y="355"/>
                    <a:pt x="336" y="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12"/>
            <p:cNvSpPr/>
            <p:nvPr/>
          </p:nvSpPr>
          <p:spPr>
            <a:xfrm flipH="1">
              <a:off x="2103402" y="2010581"/>
              <a:ext cx="463700" cy="438916"/>
            </a:xfrm>
            <a:custGeom>
              <a:rect b="b" l="l" r="r" t="t"/>
              <a:pathLst>
                <a:path extrusionOk="0" h="18382" w="19422">
                  <a:moveTo>
                    <a:pt x="6338" y="1"/>
                  </a:moveTo>
                  <a:lnTo>
                    <a:pt x="6338" y="1"/>
                  </a:lnTo>
                  <a:cubicBezTo>
                    <a:pt x="5525" y="957"/>
                    <a:pt x="4328" y="1512"/>
                    <a:pt x="3085" y="1512"/>
                  </a:cubicBezTo>
                  <a:cubicBezTo>
                    <a:pt x="3045" y="1512"/>
                    <a:pt x="3005" y="1511"/>
                    <a:pt x="2964" y="1510"/>
                  </a:cubicBezTo>
                  <a:cubicBezTo>
                    <a:pt x="2256" y="3449"/>
                    <a:pt x="1007" y="7810"/>
                    <a:pt x="1007" y="7810"/>
                  </a:cubicBezTo>
                  <a:cubicBezTo>
                    <a:pt x="1007" y="7810"/>
                    <a:pt x="1" y="12190"/>
                    <a:pt x="1007" y="14389"/>
                  </a:cubicBezTo>
                  <a:cubicBezTo>
                    <a:pt x="1995" y="16607"/>
                    <a:pt x="4511" y="17987"/>
                    <a:pt x="7996" y="18341"/>
                  </a:cubicBezTo>
                  <a:cubicBezTo>
                    <a:pt x="8283" y="18368"/>
                    <a:pt x="8559" y="18381"/>
                    <a:pt x="8825" y="18381"/>
                  </a:cubicBezTo>
                  <a:cubicBezTo>
                    <a:pt x="11787" y="18381"/>
                    <a:pt x="13458" y="16753"/>
                    <a:pt x="14501" y="15470"/>
                  </a:cubicBezTo>
                  <a:cubicBezTo>
                    <a:pt x="15191" y="14557"/>
                    <a:pt x="15620" y="13457"/>
                    <a:pt x="15713" y="12321"/>
                  </a:cubicBezTo>
                  <a:cubicBezTo>
                    <a:pt x="15713" y="12321"/>
                    <a:pt x="16261" y="12834"/>
                    <a:pt x="16981" y="12834"/>
                  </a:cubicBezTo>
                  <a:cubicBezTo>
                    <a:pt x="17181" y="12834"/>
                    <a:pt x="17395" y="12795"/>
                    <a:pt x="17614" y="12693"/>
                  </a:cubicBezTo>
                  <a:cubicBezTo>
                    <a:pt x="18639" y="12246"/>
                    <a:pt x="19422" y="10475"/>
                    <a:pt x="18527" y="9450"/>
                  </a:cubicBezTo>
                  <a:cubicBezTo>
                    <a:pt x="17987" y="8782"/>
                    <a:pt x="17437" y="8583"/>
                    <a:pt x="16974" y="8583"/>
                  </a:cubicBezTo>
                  <a:cubicBezTo>
                    <a:pt x="16286" y="8583"/>
                    <a:pt x="15787" y="9022"/>
                    <a:pt x="15787" y="9022"/>
                  </a:cubicBezTo>
                  <a:cubicBezTo>
                    <a:pt x="14445" y="6729"/>
                    <a:pt x="15545" y="2424"/>
                    <a:pt x="15545" y="2424"/>
                  </a:cubicBezTo>
                  <a:lnTo>
                    <a:pt x="15545" y="2424"/>
                  </a:lnTo>
                  <a:cubicBezTo>
                    <a:pt x="15545" y="2424"/>
                    <a:pt x="14463" y="3366"/>
                    <a:pt x="13341" y="3366"/>
                  </a:cubicBezTo>
                  <a:cubicBezTo>
                    <a:pt x="13231" y="3366"/>
                    <a:pt x="13120" y="3357"/>
                    <a:pt x="13010" y="3337"/>
                  </a:cubicBezTo>
                  <a:cubicBezTo>
                    <a:pt x="11780" y="3095"/>
                    <a:pt x="11929" y="1511"/>
                    <a:pt x="11929" y="1510"/>
                  </a:cubicBezTo>
                  <a:lnTo>
                    <a:pt x="11929" y="1510"/>
                  </a:lnTo>
                  <a:cubicBezTo>
                    <a:pt x="11929" y="1511"/>
                    <a:pt x="10809" y="3111"/>
                    <a:pt x="8902" y="3111"/>
                  </a:cubicBezTo>
                  <a:cubicBezTo>
                    <a:pt x="8651" y="3111"/>
                    <a:pt x="8386" y="3083"/>
                    <a:pt x="8108" y="3020"/>
                  </a:cubicBezTo>
                  <a:cubicBezTo>
                    <a:pt x="5723" y="2480"/>
                    <a:pt x="6338" y="1"/>
                    <a:pt x="6338" y="1"/>
                  </a:cubicBezTo>
                  <a:close/>
                </a:path>
              </a:pathLst>
            </a:custGeom>
            <a:solidFill>
              <a:srgbClr val="C4715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12"/>
            <p:cNvSpPr/>
            <p:nvPr/>
          </p:nvSpPr>
          <p:spPr>
            <a:xfrm flipH="1">
              <a:off x="2005948" y="1717475"/>
              <a:ext cx="641688" cy="518786"/>
            </a:xfrm>
            <a:custGeom>
              <a:rect b="b" l="l" r="r" t="t"/>
              <a:pathLst>
                <a:path extrusionOk="0" h="21727" w="26877">
                  <a:moveTo>
                    <a:pt x="13857" y="0"/>
                  </a:moveTo>
                  <a:cubicBezTo>
                    <a:pt x="9272" y="0"/>
                    <a:pt x="9748" y="4989"/>
                    <a:pt x="9748" y="4989"/>
                  </a:cubicBezTo>
                  <a:cubicBezTo>
                    <a:pt x="9748" y="4989"/>
                    <a:pt x="7837" y="3369"/>
                    <a:pt x="5632" y="3369"/>
                  </a:cubicBezTo>
                  <a:cubicBezTo>
                    <a:pt x="4780" y="3369"/>
                    <a:pt x="3885" y="3611"/>
                    <a:pt x="3038" y="4281"/>
                  </a:cubicBezTo>
                  <a:cubicBezTo>
                    <a:pt x="0" y="6704"/>
                    <a:pt x="988" y="11326"/>
                    <a:pt x="3038" y="12258"/>
                  </a:cubicBezTo>
                  <a:cubicBezTo>
                    <a:pt x="3038" y="12258"/>
                    <a:pt x="1920" y="13041"/>
                    <a:pt x="2069" y="14867"/>
                  </a:cubicBezTo>
                  <a:cubicBezTo>
                    <a:pt x="2237" y="16694"/>
                    <a:pt x="3467" y="16899"/>
                    <a:pt x="3467" y="16899"/>
                  </a:cubicBezTo>
                  <a:cubicBezTo>
                    <a:pt x="3467" y="16899"/>
                    <a:pt x="2181" y="19117"/>
                    <a:pt x="4380" y="20067"/>
                  </a:cubicBezTo>
                  <a:cubicBezTo>
                    <a:pt x="4380" y="20067"/>
                    <a:pt x="5648" y="15706"/>
                    <a:pt x="6337" y="13786"/>
                  </a:cubicBezTo>
                  <a:cubicBezTo>
                    <a:pt x="6378" y="13787"/>
                    <a:pt x="6419" y="13788"/>
                    <a:pt x="6460" y="13788"/>
                  </a:cubicBezTo>
                  <a:cubicBezTo>
                    <a:pt x="7720" y="13788"/>
                    <a:pt x="8916" y="13233"/>
                    <a:pt x="9711" y="12258"/>
                  </a:cubicBezTo>
                  <a:lnTo>
                    <a:pt x="9711" y="12258"/>
                  </a:lnTo>
                  <a:cubicBezTo>
                    <a:pt x="9711" y="12258"/>
                    <a:pt x="9114" y="14756"/>
                    <a:pt x="11500" y="15296"/>
                  </a:cubicBezTo>
                  <a:cubicBezTo>
                    <a:pt x="11767" y="15355"/>
                    <a:pt x="12023" y="15381"/>
                    <a:pt x="12265" y="15381"/>
                  </a:cubicBezTo>
                  <a:cubicBezTo>
                    <a:pt x="14173" y="15381"/>
                    <a:pt x="15302" y="13768"/>
                    <a:pt x="15302" y="13768"/>
                  </a:cubicBezTo>
                  <a:lnTo>
                    <a:pt x="15302" y="13768"/>
                  </a:lnTo>
                  <a:cubicBezTo>
                    <a:pt x="15302" y="13768"/>
                    <a:pt x="15153" y="15371"/>
                    <a:pt x="16383" y="15594"/>
                  </a:cubicBezTo>
                  <a:cubicBezTo>
                    <a:pt x="16497" y="15615"/>
                    <a:pt x="16611" y="15624"/>
                    <a:pt x="16724" y="15624"/>
                  </a:cubicBezTo>
                  <a:cubicBezTo>
                    <a:pt x="17855" y="15624"/>
                    <a:pt x="18918" y="14700"/>
                    <a:pt x="18918" y="14700"/>
                  </a:cubicBezTo>
                  <a:lnTo>
                    <a:pt x="18918" y="14700"/>
                  </a:lnTo>
                  <a:cubicBezTo>
                    <a:pt x="18918" y="14700"/>
                    <a:pt x="17818" y="19005"/>
                    <a:pt x="19160" y="21298"/>
                  </a:cubicBezTo>
                  <a:cubicBezTo>
                    <a:pt x="19160" y="21298"/>
                    <a:pt x="19666" y="20859"/>
                    <a:pt x="20355" y="20859"/>
                  </a:cubicBezTo>
                  <a:cubicBezTo>
                    <a:pt x="20819" y="20859"/>
                    <a:pt x="21367" y="21058"/>
                    <a:pt x="21900" y="21726"/>
                  </a:cubicBezTo>
                  <a:cubicBezTo>
                    <a:pt x="21900" y="21726"/>
                    <a:pt x="23056" y="20571"/>
                    <a:pt x="23633" y="19341"/>
                  </a:cubicBezTo>
                  <a:cubicBezTo>
                    <a:pt x="23969" y="18576"/>
                    <a:pt x="24230" y="17775"/>
                    <a:pt x="24379" y="16955"/>
                  </a:cubicBezTo>
                  <a:cubicBezTo>
                    <a:pt x="24379" y="16955"/>
                    <a:pt x="26876" y="16265"/>
                    <a:pt x="26578" y="13134"/>
                  </a:cubicBezTo>
                  <a:cubicBezTo>
                    <a:pt x="26261" y="10021"/>
                    <a:pt x="24006" y="10021"/>
                    <a:pt x="24006" y="10021"/>
                  </a:cubicBezTo>
                  <a:cubicBezTo>
                    <a:pt x="24006" y="10021"/>
                    <a:pt x="24770" y="7431"/>
                    <a:pt x="23652" y="5641"/>
                  </a:cubicBezTo>
                  <a:cubicBezTo>
                    <a:pt x="23268" y="5009"/>
                    <a:pt x="22687" y="4764"/>
                    <a:pt x="22080" y="4764"/>
                  </a:cubicBezTo>
                  <a:cubicBezTo>
                    <a:pt x="20950" y="4764"/>
                    <a:pt x="19726" y="5611"/>
                    <a:pt x="19496" y="6387"/>
                  </a:cubicBezTo>
                  <a:cubicBezTo>
                    <a:pt x="19496" y="6387"/>
                    <a:pt x="19272" y="292"/>
                    <a:pt x="14258" y="13"/>
                  </a:cubicBezTo>
                  <a:cubicBezTo>
                    <a:pt x="14121" y="4"/>
                    <a:pt x="13987" y="0"/>
                    <a:pt x="13857" y="0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12"/>
            <p:cNvSpPr/>
            <p:nvPr/>
          </p:nvSpPr>
          <p:spPr>
            <a:xfrm flipH="1">
              <a:off x="2265407" y="2121009"/>
              <a:ext cx="42497" cy="21227"/>
            </a:xfrm>
            <a:custGeom>
              <a:rect b="b" l="l" r="r" t="t"/>
              <a:pathLst>
                <a:path extrusionOk="0" h="889" w="1780">
                  <a:moveTo>
                    <a:pt x="368" y="0"/>
                  </a:moveTo>
                  <a:cubicBezTo>
                    <a:pt x="291" y="0"/>
                    <a:pt x="231" y="22"/>
                    <a:pt x="197" y="72"/>
                  </a:cubicBezTo>
                  <a:cubicBezTo>
                    <a:pt x="1" y="351"/>
                    <a:pt x="984" y="888"/>
                    <a:pt x="1415" y="888"/>
                  </a:cubicBezTo>
                  <a:cubicBezTo>
                    <a:pt x="1475" y="888"/>
                    <a:pt x="1524" y="878"/>
                    <a:pt x="1558" y="855"/>
                  </a:cubicBezTo>
                  <a:cubicBezTo>
                    <a:pt x="1779" y="697"/>
                    <a:pt x="804" y="0"/>
                    <a:pt x="368" y="0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12"/>
            <p:cNvSpPr/>
            <p:nvPr/>
          </p:nvSpPr>
          <p:spPr>
            <a:xfrm flipH="1">
              <a:off x="2445599" y="2103937"/>
              <a:ext cx="36744" cy="20726"/>
            </a:xfrm>
            <a:custGeom>
              <a:rect b="b" l="l" r="r" t="t"/>
              <a:pathLst>
                <a:path extrusionOk="0" h="868" w="1539">
                  <a:moveTo>
                    <a:pt x="1399" y="0"/>
                  </a:moveTo>
                  <a:cubicBezTo>
                    <a:pt x="1019" y="0"/>
                    <a:pt x="1" y="465"/>
                    <a:pt x="122" y="769"/>
                  </a:cubicBezTo>
                  <a:cubicBezTo>
                    <a:pt x="148" y="838"/>
                    <a:pt x="216" y="867"/>
                    <a:pt x="310" y="867"/>
                  </a:cubicBezTo>
                  <a:cubicBezTo>
                    <a:pt x="699" y="867"/>
                    <a:pt x="1524" y="364"/>
                    <a:pt x="1539" y="79"/>
                  </a:cubicBezTo>
                  <a:cubicBezTo>
                    <a:pt x="1539" y="24"/>
                    <a:pt x="1485" y="0"/>
                    <a:pt x="1399" y="0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12"/>
            <p:cNvSpPr/>
            <p:nvPr/>
          </p:nvSpPr>
          <p:spPr>
            <a:xfrm flipH="1">
              <a:off x="2299549" y="2195933"/>
              <a:ext cx="25427" cy="29775"/>
            </a:xfrm>
            <a:custGeom>
              <a:rect b="b" l="l" r="r" t="t"/>
              <a:pathLst>
                <a:path extrusionOk="0" h="1247" w="1065">
                  <a:moveTo>
                    <a:pt x="645" y="0"/>
                  </a:moveTo>
                  <a:cubicBezTo>
                    <a:pt x="150" y="0"/>
                    <a:pt x="1" y="1134"/>
                    <a:pt x="390" y="1240"/>
                  </a:cubicBezTo>
                  <a:cubicBezTo>
                    <a:pt x="408" y="1245"/>
                    <a:pt x="425" y="1247"/>
                    <a:pt x="441" y="1247"/>
                  </a:cubicBezTo>
                  <a:cubicBezTo>
                    <a:pt x="823" y="1247"/>
                    <a:pt x="1065" y="81"/>
                    <a:pt x="726" y="10"/>
                  </a:cubicBezTo>
                  <a:cubicBezTo>
                    <a:pt x="698" y="3"/>
                    <a:pt x="671" y="0"/>
                    <a:pt x="645" y="0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12"/>
            <p:cNvSpPr/>
            <p:nvPr/>
          </p:nvSpPr>
          <p:spPr>
            <a:xfrm flipH="1">
              <a:off x="2453072" y="2176784"/>
              <a:ext cx="24997" cy="29799"/>
            </a:xfrm>
            <a:custGeom>
              <a:rect b="b" l="l" r="r" t="t"/>
              <a:pathLst>
                <a:path extrusionOk="0" h="1248" w="1047">
                  <a:moveTo>
                    <a:pt x="630" y="1"/>
                  </a:moveTo>
                  <a:cubicBezTo>
                    <a:pt x="150" y="1"/>
                    <a:pt x="1" y="1134"/>
                    <a:pt x="391" y="1240"/>
                  </a:cubicBezTo>
                  <a:cubicBezTo>
                    <a:pt x="408" y="1245"/>
                    <a:pt x="425" y="1247"/>
                    <a:pt x="442" y="1247"/>
                  </a:cubicBezTo>
                  <a:cubicBezTo>
                    <a:pt x="822" y="1247"/>
                    <a:pt x="1047" y="82"/>
                    <a:pt x="708" y="10"/>
                  </a:cubicBezTo>
                  <a:cubicBezTo>
                    <a:pt x="681" y="4"/>
                    <a:pt x="655" y="1"/>
                    <a:pt x="630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12"/>
            <p:cNvSpPr/>
            <p:nvPr/>
          </p:nvSpPr>
          <p:spPr>
            <a:xfrm flipH="1">
              <a:off x="2396105" y="2242348"/>
              <a:ext cx="54149" cy="28080"/>
            </a:xfrm>
            <a:custGeom>
              <a:rect b="b" l="l" r="r" t="t"/>
              <a:pathLst>
                <a:path extrusionOk="0" h="1176" w="2268">
                  <a:moveTo>
                    <a:pt x="919" y="1"/>
                  </a:moveTo>
                  <a:cubicBezTo>
                    <a:pt x="497" y="1"/>
                    <a:pt x="117" y="141"/>
                    <a:pt x="64" y="470"/>
                  </a:cubicBezTo>
                  <a:cubicBezTo>
                    <a:pt x="1" y="938"/>
                    <a:pt x="622" y="1175"/>
                    <a:pt x="1202" y="1175"/>
                  </a:cubicBezTo>
                  <a:cubicBezTo>
                    <a:pt x="1639" y="1175"/>
                    <a:pt x="2053" y="1041"/>
                    <a:pt x="2133" y="768"/>
                  </a:cubicBezTo>
                  <a:cubicBezTo>
                    <a:pt x="2267" y="311"/>
                    <a:pt x="1547" y="1"/>
                    <a:pt x="919" y="1"/>
                  </a:cubicBezTo>
                  <a:close/>
                </a:path>
              </a:pathLst>
            </a:custGeom>
            <a:solidFill>
              <a:srgbClr val="A54C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12"/>
            <p:cNvSpPr/>
            <p:nvPr/>
          </p:nvSpPr>
          <p:spPr>
            <a:xfrm flipH="1">
              <a:off x="2294299" y="2331455"/>
              <a:ext cx="90343" cy="52459"/>
            </a:xfrm>
            <a:custGeom>
              <a:rect b="b" l="l" r="r" t="t"/>
              <a:pathLst>
                <a:path extrusionOk="0" h="2197" w="3784">
                  <a:moveTo>
                    <a:pt x="3254" y="1"/>
                  </a:moveTo>
                  <a:cubicBezTo>
                    <a:pt x="2614" y="1"/>
                    <a:pt x="1987" y="159"/>
                    <a:pt x="1417" y="466"/>
                  </a:cubicBezTo>
                  <a:cubicBezTo>
                    <a:pt x="783" y="857"/>
                    <a:pt x="299" y="1416"/>
                    <a:pt x="0" y="2087"/>
                  </a:cubicBezTo>
                  <a:cubicBezTo>
                    <a:pt x="272" y="2160"/>
                    <a:pt x="556" y="2197"/>
                    <a:pt x="843" y="2197"/>
                  </a:cubicBezTo>
                  <a:cubicBezTo>
                    <a:pt x="1148" y="2197"/>
                    <a:pt x="1455" y="2155"/>
                    <a:pt x="1752" y="2069"/>
                  </a:cubicBezTo>
                  <a:cubicBezTo>
                    <a:pt x="3020" y="1677"/>
                    <a:pt x="3709" y="801"/>
                    <a:pt x="3784" y="37"/>
                  </a:cubicBezTo>
                  <a:cubicBezTo>
                    <a:pt x="3607" y="13"/>
                    <a:pt x="3430" y="1"/>
                    <a:pt x="3254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12"/>
            <p:cNvSpPr/>
            <p:nvPr/>
          </p:nvSpPr>
          <p:spPr>
            <a:xfrm flipH="1">
              <a:off x="2292964" y="2301347"/>
              <a:ext cx="143131" cy="79966"/>
            </a:xfrm>
            <a:custGeom>
              <a:rect b="b" l="l" r="r" t="t"/>
              <a:pathLst>
                <a:path extrusionOk="0" h="3349" w="5995">
                  <a:moveTo>
                    <a:pt x="4786" y="1"/>
                  </a:moveTo>
                  <a:cubicBezTo>
                    <a:pt x="4149" y="1"/>
                    <a:pt x="3489" y="470"/>
                    <a:pt x="2677" y="683"/>
                  </a:cubicBezTo>
                  <a:cubicBezTo>
                    <a:pt x="2512" y="735"/>
                    <a:pt x="2168" y="775"/>
                    <a:pt x="1821" y="775"/>
                  </a:cubicBezTo>
                  <a:cubicBezTo>
                    <a:pt x="1544" y="775"/>
                    <a:pt x="1265" y="749"/>
                    <a:pt x="1074" y="683"/>
                  </a:cubicBezTo>
                  <a:cubicBezTo>
                    <a:pt x="979" y="648"/>
                    <a:pt x="869" y="628"/>
                    <a:pt x="757" y="628"/>
                  </a:cubicBezTo>
                  <a:cubicBezTo>
                    <a:pt x="388" y="628"/>
                    <a:pt x="1" y="853"/>
                    <a:pt x="87" y="1540"/>
                  </a:cubicBezTo>
                  <a:cubicBezTo>
                    <a:pt x="161" y="2137"/>
                    <a:pt x="981" y="3031"/>
                    <a:pt x="2155" y="3348"/>
                  </a:cubicBezTo>
                  <a:cubicBezTo>
                    <a:pt x="2454" y="2677"/>
                    <a:pt x="2938" y="2118"/>
                    <a:pt x="3572" y="1727"/>
                  </a:cubicBezTo>
                  <a:cubicBezTo>
                    <a:pt x="4142" y="1420"/>
                    <a:pt x="4769" y="1262"/>
                    <a:pt x="5409" y="1262"/>
                  </a:cubicBezTo>
                  <a:cubicBezTo>
                    <a:pt x="5585" y="1262"/>
                    <a:pt x="5762" y="1274"/>
                    <a:pt x="5939" y="1298"/>
                  </a:cubicBezTo>
                  <a:cubicBezTo>
                    <a:pt x="5995" y="907"/>
                    <a:pt x="5846" y="515"/>
                    <a:pt x="5548" y="273"/>
                  </a:cubicBezTo>
                  <a:cubicBezTo>
                    <a:pt x="5292" y="76"/>
                    <a:pt x="5040" y="1"/>
                    <a:pt x="4786" y="1"/>
                  </a:cubicBezTo>
                  <a:close/>
                </a:path>
              </a:pathLst>
            </a:custGeom>
            <a:solidFill>
              <a:srgbClr val="23222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12"/>
            <p:cNvSpPr/>
            <p:nvPr/>
          </p:nvSpPr>
          <p:spPr>
            <a:xfrm flipH="1">
              <a:off x="2144762" y="2244927"/>
              <a:ext cx="40038" cy="35004"/>
            </a:xfrm>
            <a:custGeom>
              <a:rect b="b" l="l" r="r" t="t"/>
              <a:pathLst>
                <a:path extrusionOk="0" h="1466" w="1677">
                  <a:moveTo>
                    <a:pt x="1330" y="1"/>
                  </a:moveTo>
                  <a:cubicBezTo>
                    <a:pt x="965" y="1"/>
                    <a:pt x="1" y="920"/>
                    <a:pt x="18" y="1108"/>
                  </a:cubicBezTo>
                  <a:cubicBezTo>
                    <a:pt x="30" y="1338"/>
                    <a:pt x="419" y="1465"/>
                    <a:pt x="737" y="1465"/>
                  </a:cubicBezTo>
                  <a:cubicBezTo>
                    <a:pt x="908" y="1465"/>
                    <a:pt x="1058" y="1428"/>
                    <a:pt x="1117" y="1350"/>
                  </a:cubicBezTo>
                  <a:cubicBezTo>
                    <a:pt x="1266" y="1126"/>
                    <a:pt x="595" y="1108"/>
                    <a:pt x="595" y="1108"/>
                  </a:cubicBezTo>
                  <a:cubicBezTo>
                    <a:pt x="595" y="1108"/>
                    <a:pt x="1676" y="232"/>
                    <a:pt x="1415" y="27"/>
                  </a:cubicBezTo>
                  <a:cubicBezTo>
                    <a:pt x="1393" y="9"/>
                    <a:pt x="1364" y="1"/>
                    <a:pt x="1330" y="1"/>
                  </a:cubicBezTo>
                  <a:close/>
                </a:path>
              </a:pathLst>
            </a:custGeom>
            <a:solidFill>
              <a:srgbClr val="A54C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ack to School from Winter Break by Slidesgo">
  <a:themeElements>
    <a:clrScheme name="Simple Light">
      <a:dk1>
        <a:srgbClr val="094A5F"/>
      </a:dk1>
      <a:lt1>
        <a:srgbClr val="FFFFFF"/>
      </a:lt1>
      <a:dk2>
        <a:srgbClr val="0F7090"/>
      </a:dk2>
      <a:lt2>
        <a:srgbClr val="FFFFFF"/>
      </a:lt2>
      <a:accent1>
        <a:srgbClr val="D55D79"/>
      </a:accent1>
      <a:accent2>
        <a:srgbClr val="094A5F"/>
      </a:accent2>
      <a:accent3>
        <a:srgbClr val="5ABAD1"/>
      </a:accent3>
      <a:accent4>
        <a:srgbClr val="009A91"/>
      </a:accent4>
      <a:accent5>
        <a:srgbClr val="F8B45B"/>
      </a:accent5>
      <a:accent6>
        <a:srgbClr val="FFC4C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Kim HendrixRacine</dc:creator>
</cp:coreProperties>
</file>