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16" r:id="rId1"/>
    <p:sldMasterId id="2147483840" r:id="rId2"/>
    <p:sldMasterId id="2147483828" r:id="rId3"/>
  </p:sldMasterIdLst>
  <p:notesMasterIdLst>
    <p:notesMasterId r:id="rId25"/>
  </p:notesMasterIdLst>
  <p:sldIdLst>
    <p:sldId id="256" r:id="rId4"/>
    <p:sldId id="301" r:id="rId5"/>
    <p:sldId id="388" r:id="rId6"/>
    <p:sldId id="382" r:id="rId7"/>
    <p:sldId id="383" r:id="rId8"/>
    <p:sldId id="369" r:id="rId9"/>
    <p:sldId id="365" r:id="rId10"/>
    <p:sldId id="389" r:id="rId11"/>
    <p:sldId id="320" r:id="rId12"/>
    <p:sldId id="386" r:id="rId13"/>
    <p:sldId id="370" r:id="rId14"/>
    <p:sldId id="391" r:id="rId15"/>
    <p:sldId id="392" r:id="rId16"/>
    <p:sldId id="390" r:id="rId17"/>
    <p:sldId id="336" r:id="rId18"/>
    <p:sldId id="381" r:id="rId19"/>
    <p:sldId id="363" r:id="rId20"/>
    <p:sldId id="362" r:id="rId21"/>
    <p:sldId id="364" r:id="rId22"/>
    <p:sldId id="348" r:id="rId23"/>
    <p:sldId id="314" r:id="rId2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Claussen" initials="MC" lastIdx="1" clrIdx="0">
    <p:extLst>
      <p:ext uri="{19B8F6BF-5375-455C-9EA6-DF929625EA0E}">
        <p15:presenceInfo xmlns:p15="http://schemas.microsoft.com/office/powerpoint/2012/main" userId="S::mclaussen@kitchell.com::bc6b8e03-c718-4a12-b92f-7b67b704a0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F46661-D83E-49F0-864A-B3EB0F538C09}" v="44" dt="2025-03-13T00:13:47.9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8" autoAdjust="0"/>
    <p:restoredTop sz="93060" autoAdjust="0"/>
  </p:normalViewPr>
  <p:slideViewPr>
    <p:cSldViewPr snapToGrid="0" snapToObjects="1">
      <p:cViewPr varScale="1">
        <p:scale>
          <a:sx n="123" d="100"/>
          <a:sy n="123" d="100"/>
        </p:scale>
        <p:origin x="96" y="210"/>
      </p:cViewPr>
      <p:guideLst/>
    </p:cSldViewPr>
  </p:slideViewPr>
  <p:outlineViewPr>
    <p:cViewPr>
      <p:scale>
        <a:sx n="33" d="100"/>
        <a:sy n="33" d="100"/>
      </p:scale>
      <p:origin x="0" y="-12432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ac Ruiz" userId="449f807b-ad27-4016-9c57-b6786fbd40f4" providerId="ADAL" clId="{A6F46661-D83E-49F0-864A-B3EB0F538C09}"/>
    <pc:docChg chg="undo custSel addSld modSld">
      <pc:chgData name="Isaac Ruiz" userId="449f807b-ad27-4016-9c57-b6786fbd40f4" providerId="ADAL" clId="{A6F46661-D83E-49F0-864A-B3EB0F538C09}" dt="2025-03-13T00:50:03.385" v="613" actId="122"/>
      <pc:docMkLst>
        <pc:docMk/>
      </pc:docMkLst>
      <pc:sldChg chg="modSp mod">
        <pc:chgData name="Isaac Ruiz" userId="449f807b-ad27-4016-9c57-b6786fbd40f4" providerId="ADAL" clId="{A6F46661-D83E-49F0-864A-B3EB0F538C09}" dt="2025-03-12T21:13:09.740" v="262" actId="20577"/>
        <pc:sldMkLst>
          <pc:docMk/>
          <pc:sldMk cId="278413947" sldId="256"/>
        </pc:sldMkLst>
        <pc:spChg chg="mod">
          <ac:chgData name="Isaac Ruiz" userId="449f807b-ad27-4016-9c57-b6786fbd40f4" providerId="ADAL" clId="{A6F46661-D83E-49F0-864A-B3EB0F538C09}" dt="2025-03-12T21:13:09.740" v="262" actId="20577"/>
          <ac:spMkLst>
            <pc:docMk/>
            <pc:sldMk cId="278413947" sldId="256"/>
            <ac:spMk id="3" creationId="{8EB63AC0-046A-CE48-85A0-A899207ED51D}"/>
          </ac:spMkLst>
        </pc:spChg>
      </pc:sldChg>
      <pc:sldChg chg="modSp mod">
        <pc:chgData name="Isaac Ruiz" userId="449f807b-ad27-4016-9c57-b6786fbd40f4" providerId="ADAL" clId="{A6F46661-D83E-49F0-864A-B3EB0F538C09}" dt="2025-03-13T00:47:39.607" v="526" actId="20577"/>
        <pc:sldMkLst>
          <pc:docMk/>
          <pc:sldMk cId="2359456631" sldId="301"/>
        </pc:sldMkLst>
        <pc:spChg chg="mod">
          <ac:chgData name="Isaac Ruiz" userId="449f807b-ad27-4016-9c57-b6786fbd40f4" providerId="ADAL" clId="{A6F46661-D83E-49F0-864A-B3EB0F538C09}" dt="2025-03-13T00:47:39.607" v="526" actId="20577"/>
          <ac:spMkLst>
            <pc:docMk/>
            <pc:sldMk cId="2359456631" sldId="301"/>
            <ac:spMk id="5" creationId="{B09C02D5-D652-4029-A42D-9B7102C43AE3}"/>
          </ac:spMkLst>
        </pc:spChg>
        <pc:spChg chg="mod">
          <ac:chgData name="Isaac Ruiz" userId="449f807b-ad27-4016-9c57-b6786fbd40f4" providerId="ADAL" clId="{A6F46661-D83E-49F0-864A-B3EB0F538C09}" dt="2025-03-12T21:22:01.896" v="273" actId="1036"/>
          <ac:spMkLst>
            <pc:docMk/>
            <pc:sldMk cId="2359456631" sldId="301"/>
            <ac:spMk id="6" creationId="{F2264A44-43E4-484E-8465-26B6DD898C34}"/>
          </ac:spMkLst>
        </pc:spChg>
      </pc:sldChg>
      <pc:sldChg chg="modSp mod">
        <pc:chgData name="Isaac Ruiz" userId="449f807b-ad27-4016-9c57-b6786fbd40f4" providerId="ADAL" clId="{A6F46661-D83E-49F0-864A-B3EB0F538C09}" dt="2025-03-13T00:49:09.409" v="597" actId="20577"/>
        <pc:sldMkLst>
          <pc:docMk/>
          <pc:sldMk cId="554322351" sldId="320"/>
        </pc:sldMkLst>
        <pc:spChg chg="mod">
          <ac:chgData name="Isaac Ruiz" userId="449f807b-ad27-4016-9c57-b6786fbd40f4" providerId="ADAL" clId="{A6F46661-D83E-49F0-864A-B3EB0F538C09}" dt="2025-03-12T22:28:25.223" v="404" actId="20577"/>
          <ac:spMkLst>
            <pc:docMk/>
            <pc:sldMk cId="554322351" sldId="320"/>
            <ac:spMk id="5" creationId="{854089DB-F273-9A5A-1D4D-448D413EC365}"/>
          </ac:spMkLst>
        </pc:spChg>
        <pc:spChg chg="mod">
          <ac:chgData name="Isaac Ruiz" userId="449f807b-ad27-4016-9c57-b6786fbd40f4" providerId="ADAL" clId="{A6F46661-D83E-49F0-864A-B3EB0F538C09}" dt="2025-03-13T00:49:09.409" v="597" actId="20577"/>
          <ac:spMkLst>
            <pc:docMk/>
            <pc:sldMk cId="554322351" sldId="320"/>
            <ac:spMk id="6" creationId="{AA28D759-CD57-EB04-547B-315FBB2D2F52}"/>
          </ac:spMkLst>
        </pc:spChg>
      </pc:sldChg>
      <pc:sldChg chg="modSp mod">
        <pc:chgData name="Isaac Ruiz" userId="449f807b-ad27-4016-9c57-b6786fbd40f4" providerId="ADAL" clId="{A6F46661-D83E-49F0-864A-B3EB0F538C09}" dt="2025-03-12T21:23:16.149" v="294" actId="1038"/>
        <pc:sldMkLst>
          <pc:docMk/>
          <pc:sldMk cId="2574488890" sldId="336"/>
        </pc:sldMkLst>
        <pc:spChg chg="mod">
          <ac:chgData name="Isaac Ruiz" userId="449f807b-ad27-4016-9c57-b6786fbd40f4" providerId="ADAL" clId="{A6F46661-D83E-49F0-864A-B3EB0F538C09}" dt="2025-03-12T21:23:16.149" v="294" actId="1038"/>
          <ac:spMkLst>
            <pc:docMk/>
            <pc:sldMk cId="2574488890" sldId="336"/>
            <ac:spMk id="6" creationId="{238E7E9F-7916-42D8-88A1-C081C37A3DE5}"/>
          </ac:spMkLst>
        </pc:spChg>
      </pc:sldChg>
      <pc:sldChg chg="modSp add mod">
        <pc:chgData name="Isaac Ruiz" userId="449f807b-ad27-4016-9c57-b6786fbd40f4" providerId="ADAL" clId="{A6F46661-D83E-49F0-864A-B3EB0F538C09}" dt="2025-03-12T21:36:28.450" v="303"/>
        <pc:sldMkLst>
          <pc:docMk/>
          <pc:sldMk cId="965632887" sldId="348"/>
        </pc:sldMkLst>
        <pc:spChg chg="mod">
          <ac:chgData name="Isaac Ruiz" userId="449f807b-ad27-4016-9c57-b6786fbd40f4" providerId="ADAL" clId="{A6F46661-D83E-49F0-864A-B3EB0F538C09}" dt="2025-03-12T21:36:28.450" v="303"/>
          <ac:spMkLst>
            <pc:docMk/>
            <pc:sldMk cId="965632887" sldId="348"/>
            <ac:spMk id="3" creationId="{A0D2BF53-B0EE-2672-9CD4-128B22EAC63B}"/>
          </ac:spMkLst>
        </pc:spChg>
        <pc:spChg chg="mod">
          <ac:chgData name="Isaac Ruiz" userId="449f807b-ad27-4016-9c57-b6786fbd40f4" providerId="ADAL" clId="{A6F46661-D83E-49F0-864A-B3EB0F538C09}" dt="2025-03-12T21:34:18.984" v="300" actId="20577"/>
          <ac:spMkLst>
            <pc:docMk/>
            <pc:sldMk cId="965632887" sldId="348"/>
            <ac:spMk id="11" creationId="{C250A066-5D71-42D5-8823-CE27C4DCC171}"/>
          </ac:spMkLst>
        </pc:spChg>
      </pc:sldChg>
      <pc:sldChg chg="addSp delSp modSp mod">
        <pc:chgData name="Isaac Ruiz" userId="449f807b-ad27-4016-9c57-b6786fbd40f4" providerId="ADAL" clId="{A6F46661-D83E-49F0-864A-B3EB0F538C09}" dt="2025-03-12T22:05:18.172" v="360" actId="1076"/>
        <pc:sldMkLst>
          <pc:docMk/>
          <pc:sldMk cId="3233644339" sldId="362"/>
        </pc:sldMkLst>
        <pc:graphicFrameChg chg="add del mod">
          <ac:chgData name="Isaac Ruiz" userId="449f807b-ad27-4016-9c57-b6786fbd40f4" providerId="ADAL" clId="{A6F46661-D83E-49F0-864A-B3EB0F538C09}" dt="2025-03-12T22:05:07.208" v="356" actId="478"/>
          <ac:graphicFrameMkLst>
            <pc:docMk/>
            <pc:sldMk cId="3233644339" sldId="362"/>
            <ac:graphicFrameMk id="3" creationId="{D287CDA9-DE59-1E4F-223D-BA64C1ABE88C}"/>
          </ac:graphicFrameMkLst>
        </pc:graphicFrameChg>
        <pc:graphicFrameChg chg="add del mod">
          <ac:chgData name="Isaac Ruiz" userId="449f807b-ad27-4016-9c57-b6786fbd40f4" providerId="ADAL" clId="{A6F46661-D83E-49F0-864A-B3EB0F538C09}" dt="2025-03-12T22:05:11.713" v="358" actId="478"/>
          <ac:graphicFrameMkLst>
            <pc:docMk/>
            <pc:sldMk cId="3233644339" sldId="362"/>
            <ac:graphicFrameMk id="4" creationId="{320AE5AC-711F-7B39-8F9E-392751C791A9}"/>
          </ac:graphicFrameMkLst>
        </pc:graphicFrameChg>
        <pc:graphicFrameChg chg="add mod">
          <ac:chgData name="Isaac Ruiz" userId="449f807b-ad27-4016-9c57-b6786fbd40f4" providerId="ADAL" clId="{A6F46661-D83E-49F0-864A-B3EB0F538C09}" dt="2025-03-12T22:05:18.172" v="360" actId="1076"/>
          <ac:graphicFrameMkLst>
            <pc:docMk/>
            <pc:sldMk cId="3233644339" sldId="362"/>
            <ac:graphicFrameMk id="8" creationId="{B9680AC7-3315-7E88-F6DF-585CAC1F1892}"/>
          </ac:graphicFrameMkLst>
        </pc:graphicFrameChg>
        <pc:picChg chg="del">
          <ac:chgData name="Isaac Ruiz" userId="449f807b-ad27-4016-9c57-b6786fbd40f4" providerId="ADAL" clId="{A6F46661-D83E-49F0-864A-B3EB0F538C09}" dt="2025-03-12T20:52:15.428" v="242" actId="478"/>
          <ac:picMkLst>
            <pc:docMk/>
            <pc:sldMk cId="3233644339" sldId="362"/>
            <ac:picMk id="13" creationId="{A05CD770-3C31-6493-5F32-58C3ADD51A8C}"/>
          </ac:picMkLst>
        </pc:picChg>
        <pc:cxnChg chg="add del mod">
          <ac:chgData name="Isaac Ruiz" userId="449f807b-ad27-4016-9c57-b6786fbd40f4" providerId="ADAL" clId="{A6F46661-D83E-49F0-864A-B3EB0F538C09}" dt="2025-03-12T22:05:11.713" v="358" actId="478"/>
          <ac:cxnSpMkLst>
            <pc:docMk/>
            <pc:sldMk cId="3233644339" sldId="362"/>
            <ac:cxnSpMk id="5" creationId="{2DDA9893-E321-4310-9C2A-4B6CA4162B54}"/>
          </ac:cxnSpMkLst>
        </pc:cxnChg>
        <pc:cxnChg chg="add del mod">
          <ac:chgData name="Isaac Ruiz" userId="449f807b-ad27-4016-9c57-b6786fbd40f4" providerId="ADAL" clId="{A6F46661-D83E-49F0-864A-B3EB0F538C09}" dt="2025-03-12T22:05:11.713" v="358" actId="478"/>
          <ac:cxnSpMkLst>
            <pc:docMk/>
            <pc:sldMk cId="3233644339" sldId="362"/>
            <ac:cxnSpMk id="7" creationId="{A639E420-E828-4AAD-BAB8-5AA908442ACF}"/>
          </ac:cxnSpMkLst>
        </pc:cxnChg>
      </pc:sldChg>
      <pc:sldChg chg="addSp delSp modSp mod">
        <pc:chgData name="Isaac Ruiz" userId="449f807b-ad27-4016-9c57-b6786fbd40f4" providerId="ADAL" clId="{A6F46661-D83E-49F0-864A-B3EB0F538C09}" dt="2025-03-13T00:13:54.189" v="525" actId="1076"/>
        <pc:sldMkLst>
          <pc:docMk/>
          <pc:sldMk cId="1059794554" sldId="363"/>
        </pc:sldMkLst>
        <pc:spChg chg="mod">
          <ac:chgData name="Isaac Ruiz" userId="449f807b-ad27-4016-9c57-b6786fbd40f4" providerId="ADAL" clId="{A6F46661-D83E-49F0-864A-B3EB0F538C09}" dt="2025-03-12T21:23:23.169" v="295" actId="1076"/>
          <ac:spMkLst>
            <pc:docMk/>
            <pc:sldMk cId="1059794554" sldId="363"/>
            <ac:spMk id="10" creationId="{C74E71D5-CC0E-4B6F-ADC9-34E2EC473388}"/>
          </ac:spMkLst>
        </pc:spChg>
        <pc:spChg chg="mod">
          <ac:chgData name="Isaac Ruiz" userId="449f807b-ad27-4016-9c57-b6786fbd40f4" providerId="ADAL" clId="{A6F46661-D83E-49F0-864A-B3EB0F538C09}" dt="2025-03-12T21:37:03.906" v="310" actId="1035"/>
          <ac:spMkLst>
            <pc:docMk/>
            <pc:sldMk cId="1059794554" sldId="363"/>
            <ac:spMk id="11" creationId="{5AA7D135-67A4-451E-BDB2-4469667DFF16}"/>
          </ac:spMkLst>
        </pc:spChg>
        <pc:graphicFrameChg chg="add del mod">
          <ac:chgData name="Isaac Ruiz" userId="449f807b-ad27-4016-9c57-b6786fbd40f4" providerId="ADAL" clId="{A6F46661-D83E-49F0-864A-B3EB0F538C09}" dt="2025-03-13T00:12:48.759" v="518" actId="478"/>
          <ac:graphicFrameMkLst>
            <pc:docMk/>
            <pc:sldMk cId="1059794554" sldId="363"/>
            <ac:graphicFrameMk id="3" creationId="{AA7EBBAD-1FA0-FB70-92BF-1B5336754BB9}"/>
          </ac:graphicFrameMkLst>
        </pc:graphicFrameChg>
        <pc:graphicFrameChg chg="add mod">
          <ac:chgData name="Isaac Ruiz" userId="449f807b-ad27-4016-9c57-b6786fbd40f4" providerId="ADAL" clId="{A6F46661-D83E-49F0-864A-B3EB0F538C09}" dt="2025-03-13T00:13:54.189" v="525" actId="1076"/>
          <ac:graphicFrameMkLst>
            <pc:docMk/>
            <pc:sldMk cId="1059794554" sldId="363"/>
            <ac:graphicFrameMk id="6" creationId="{6B559C68-A981-C7ED-E559-A77DE3925EED}"/>
          </ac:graphicFrameMkLst>
        </pc:graphicFrameChg>
        <pc:picChg chg="del mod">
          <ac:chgData name="Isaac Ruiz" userId="449f807b-ad27-4016-9c57-b6786fbd40f4" providerId="ADAL" clId="{A6F46661-D83E-49F0-864A-B3EB0F538C09}" dt="2025-03-12T20:53:41.799" v="248" actId="478"/>
          <ac:picMkLst>
            <pc:docMk/>
            <pc:sldMk cId="1059794554" sldId="363"/>
            <ac:picMk id="8" creationId="{B305B619-142C-9B0F-E5FE-74CD5FF5DB59}"/>
          </ac:picMkLst>
        </pc:picChg>
      </pc:sldChg>
      <pc:sldChg chg="modSp mod">
        <pc:chgData name="Isaac Ruiz" userId="449f807b-ad27-4016-9c57-b6786fbd40f4" providerId="ADAL" clId="{A6F46661-D83E-49F0-864A-B3EB0F538C09}" dt="2025-03-13T00:48:37.641" v="558" actId="20577"/>
        <pc:sldMkLst>
          <pc:docMk/>
          <pc:sldMk cId="1770530384" sldId="365"/>
        </pc:sldMkLst>
        <pc:spChg chg="mod">
          <ac:chgData name="Isaac Ruiz" userId="449f807b-ad27-4016-9c57-b6786fbd40f4" providerId="ADAL" clId="{A6F46661-D83E-49F0-864A-B3EB0F538C09}" dt="2025-03-13T00:48:37.641" v="558" actId="20577"/>
          <ac:spMkLst>
            <pc:docMk/>
            <pc:sldMk cId="1770530384" sldId="365"/>
            <ac:spMk id="6" creationId="{CDB5E7F0-79E3-8688-098E-BD141FCDE085}"/>
          </ac:spMkLst>
        </pc:spChg>
        <pc:spChg chg="mod">
          <ac:chgData name="Isaac Ruiz" userId="449f807b-ad27-4016-9c57-b6786fbd40f4" providerId="ADAL" clId="{A6F46661-D83E-49F0-864A-B3EB0F538C09}" dt="2025-03-12T21:22:24.675" v="276" actId="1076"/>
          <ac:spMkLst>
            <pc:docMk/>
            <pc:sldMk cId="1770530384" sldId="365"/>
            <ac:spMk id="19" creationId="{FC7DAA72-6917-4882-831A-F70F677E2FC4}"/>
          </ac:spMkLst>
        </pc:spChg>
      </pc:sldChg>
      <pc:sldChg chg="modSp mod">
        <pc:chgData name="Isaac Ruiz" userId="449f807b-ad27-4016-9c57-b6786fbd40f4" providerId="ADAL" clId="{A6F46661-D83E-49F0-864A-B3EB0F538C09}" dt="2025-03-12T21:22:17.348" v="275" actId="1036"/>
        <pc:sldMkLst>
          <pc:docMk/>
          <pc:sldMk cId="1576356838" sldId="369"/>
        </pc:sldMkLst>
        <pc:spChg chg="mod">
          <ac:chgData name="Isaac Ruiz" userId="449f807b-ad27-4016-9c57-b6786fbd40f4" providerId="ADAL" clId="{A6F46661-D83E-49F0-864A-B3EB0F538C09}" dt="2025-03-12T21:22:17.348" v="275" actId="1036"/>
          <ac:spMkLst>
            <pc:docMk/>
            <pc:sldMk cId="1576356838" sldId="369"/>
            <ac:spMk id="19" creationId="{FC7DAA72-6917-4882-831A-F70F677E2FC4}"/>
          </ac:spMkLst>
        </pc:spChg>
      </pc:sldChg>
      <pc:sldChg chg="modSp mod">
        <pc:chgData name="Isaac Ruiz" userId="449f807b-ad27-4016-9c57-b6786fbd40f4" providerId="ADAL" clId="{A6F46661-D83E-49F0-864A-B3EB0F538C09}" dt="2025-03-13T00:49:40.589" v="601" actId="1076"/>
        <pc:sldMkLst>
          <pc:docMk/>
          <pc:sldMk cId="13257870" sldId="370"/>
        </pc:sldMkLst>
        <pc:spChg chg="mod">
          <ac:chgData name="Isaac Ruiz" userId="449f807b-ad27-4016-9c57-b6786fbd40f4" providerId="ADAL" clId="{A6F46661-D83E-49F0-864A-B3EB0F538C09}" dt="2025-03-12T21:22:40.712" v="278" actId="1076"/>
          <ac:spMkLst>
            <pc:docMk/>
            <pc:sldMk cId="13257870" sldId="370"/>
            <ac:spMk id="19" creationId="{FC7DAA72-6917-4882-831A-F70F677E2FC4}"/>
          </ac:spMkLst>
        </pc:spChg>
        <pc:picChg chg="mod">
          <ac:chgData name="Isaac Ruiz" userId="449f807b-ad27-4016-9c57-b6786fbd40f4" providerId="ADAL" clId="{A6F46661-D83E-49F0-864A-B3EB0F538C09}" dt="2025-03-13T00:49:40.589" v="601" actId="1076"/>
          <ac:picMkLst>
            <pc:docMk/>
            <pc:sldMk cId="13257870" sldId="370"/>
            <ac:picMk id="8" creationId="{A0B6AB4B-6A40-0059-C23C-4BF3B3F9F344}"/>
          </ac:picMkLst>
        </pc:picChg>
        <pc:picChg chg="mod">
          <ac:chgData name="Isaac Ruiz" userId="449f807b-ad27-4016-9c57-b6786fbd40f4" providerId="ADAL" clId="{A6F46661-D83E-49F0-864A-B3EB0F538C09}" dt="2025-03-13T00:49:38.835" v="600" actId="1076"/>
          <ac:picMkLst>
            <pc:docMk/>
            <pc:sldMk cId="13257870" sldId="370"/>
            <ac:picMk id="10" creationId="{01C243C0-8247-5D6D-D20D-07E23A9075C5}"/>
          </ac:picMkLst>
        </pc:picChg>
      </pc:sldChg>
      <pc:sldChg chg="addSp delSp modSp mod">
        <pc:chgData name="Isaac Ruiz" userId="449f807b-ad27-4016-9c57-b6786fbd40f4" providerId="ADAL" clId="{A6F46661-D83E-49F0-864A-B3EB0F538C09}" dt="2025-03-12T21:36:45.382" v="305" actId="1076"/>
        <pc:sldMkLst>
          <pc:docMk/>
          <pc:sldMk cId="114397999" sldId="381"/>
        </pc:sldMkLst>
        <pc:spChg chg="mod">
          <ac:chgData name="Isaac Ruiz" userId="449f807b-ad27-4016-9c57-b6786fbd40f4" providerId="ADAL" clId="{A6F46661-D83E-49F0-864A-B3EB0F538C09}" dt="2025-03-12T21:36:45.382" v="305" actId="1076"/>
          <ac:spMkLst>
            <pc:docMk/>
            <pc:sldMk cId="114397999" sldId="381"/>
            <ac:spMk id="11" creationId="{5AA7D135-67A4-451E-BDB2-4469667DFF16}"/>
          </ac:spMkLst>
        </pc:spChg>
        <pc:graphicFrameChg chg="add del mod modGraphic">
          <ac:chgData name="Isaac Ruiz" userId="449f807b-ad27-4016-9c57-b6786fbd40f4" providerId="ADAL" clId="{A6F46661-D83E-49F0-864A-B3EB0F538C09}" dt="2025-03-12T20:49:06.276" v="227" actId="478"/>
          <ac:graphicFrameMkLst>
            <pc:docMk/>
            <pc:sldMk cId="114397999" sldId="381"/>
            <ac:graphicFrameMk id="7" creationId="{1C956926-3F1E-AADA-C79C-C9F7A5DA9517}"/>
          </ac:graphicFrameMkLst>
        </pc:graphicFrameChg>
        <pc:graphicFrameChg chg="add mod modGraphic">
          <ac:chgData name="Isaac Ruiz" userId="449f807b-ad27-4016-9c57-b6786fbd40f4" providerId="ADAL" clId="{A6F46661-D83E-49F0-864A-B3EB0F538C09}" dt="2025-03-12T21:20:41.951" v="263" actId="14734"/>
          <ac:graphicFrameMkLst>
            <pc:docMk/>
            <pc:sldMk cId="114397999" sldId="381"/>
            <ac:graphicFrameMk id="8" creationId="{4AFDCF2F-0B53-8FB8-8139-985E33E6E44E}"/>
          </ac:graphicFrameMkLst>
        </pc:graphicFrameChg>
      </pc:sldChg>
      <pc:sldChg chg="modSp mod">
        <pc:chgData name="Isaac Ruiz" userId="449f807b-ad27-4016-9c57-b6786fbd40f4" providerId="ADAL" clId="{A6F46661-D83E-49F0-864A-B3EB0F538C09}" dt="2025-03-12T22:37:10.367" v="511" actId="20577"/>
        <pc:sldMkLst>
          <pc:docMk/>
          <pc:sldMk cId="3430036777" sldId="382"/>
        </pc:sldMkLst>
        <pc:spChg chg="mod">
          <ac:chgData name="Isaac Ruiz" userId="449f807b-ad27-4016-9c57-b6786fbd40f4" providerId="ADAL" clId="{A6F46661-D83E-49F0-864A-B3EB0F538C09}" dt="2025-03-12T22:37:10.367" v="511" actId="20577"/>
          <ac:spMkLst>
            <pc:docMk/>
            <pc:sldMk cId="3430036777" sldId="382"/>
            <ac:spMk id="2" creationId="{FFBEBA26-BB00-D94B-BB72-8AEBB2DE6F73}"/>
          </ac:spMkLst>
        </pc:spChg>
        <pc:spChg chg="mod">
          <ac:chgData name="Isaac Ruiz" userId="449f807b-ad27-4016-9c57-b6786fbd40f4" providerId="ADAL" clId="{A6F46661-D83E-49F0-864A-B3EB0F538C09}" dt="2025-03-12T22:37:03.882" v="508" actId="20577"/>
          <ac:spMkLst>
            <pc:docMk/>
            <pc:sldMk cId="3430036777" sldId="382"/>
            <ac:spMk id="5" creationId="{854089DB-F273-9A5A-1D4D-448D413EC365}"/>
          </ac:spMkLst>
        </pc:spChg>
      </pc:sldChg>
      <pc:sldChg chg="modSp mod">
        <pc:chgData name="Isaac Ruiz" userId="449f807b-ad27-4016-9c57-b6786fbd40f4" providerId="ADAL" clId="{A6F46661-D83E-49F0-864A-B3EB0F538C09}" dt="2025-03-12T22:31:46.941" v="462" actId="20577"/>
        <pc:sldMkLst>
          <pc:docMk/>
          <pc:sldMk cId="348552399" sldId="383"/>
        </pc:sldMkLst>
        <pc:spChg chg="mod">
          <ac:chgData name="Isaac Ruiz" userId="449f807b-ad27-4016-9c57-b6786fbd40f4" providerId="ADAL" clId="{A6F46661-D83E-49F0-864A-B3EB0F538C09}" dt="2025-03-12T22:31:46.941" v="462" actId="20577"/>
          <ac:spMkLst>
            <pc:docMk/>
            <pc:sldMk cId="348552399" sldId="383"/>
            <ac:spMk id="5" creationId="{854089DB-F273-9A5A-1D4D-448D413EC365}"/>
          </ac:spMkLst>
        </pc:spChg>
      </pc:sldChg>
      <pc:sldChg chg="modSp mod">
        <pc:chgData name="Isaac Ruiz" userId="449f807b-ad27-4016-9c57-b6786fbd40f4" providerId="ADAL" clId="{A6F46661-D83E-49F0-864A-B3EB0F538C09}" dt="2025-03-12T22:37:16.856" v="512" actId="20577"/>
        <pc:sldMkLst>
          <pc:docMk/>
          <pc:sldMk cId="3491665952" sldId="388"/>
        </pc:sldMkLst>
        <pc:spChg chg="mod">
          <ac:chgData name="Isaac Ruiz" userId="449f807b-ad27-4016-9c57-b6786fbd40f4" providerId="ADAL" clId="{A6F46661-D83E-49F0-864A-B3EB0F538C09}" dt="2025-03-12T22:37:16.856" v="512" actId="20577"/>
          <ac:spMkLst>
            <pc:docMk/>
            <pc:sldMk cId="3491665952" sldId="388"/>
            <ac:spMk id="2" creationId="{FFBEBA26-BB00-D94B-BB72-8AEBB2DE6F73}"/>
          </ac:spMkLst>
        </pc:spChg>
      </pc:sldChg>
      <pc:sldChg chg="modSp mod">
        <pc:chgData name="Isaac Ruiz" userId="449f807b-ad27-4016-9c57-b6786fbd40f4" providerId="ADAL" clId="{A6F46661-D83E-49F0-864A-B3EB0F538C09}" dt="2025-03-13T00:48:48.799" v="590" actId="20577"/>
        <pc:sldMkLst>
          <pc:docMk/>
          <pc:sldMk cId="2075141459" sldId="389"/>
        </pc:sldMkLst>
        <pc:spChg chg="mod">
          <ac:chgData name="Isaac Ruiz" userId="449f807b-ad27-4016-9c57-b6786fbd40f4" providerId="ADAL" clId="{A6F46661-D83E-49F0-864A-B3EB0F538C09}" dt="2025-03-13T00:48:48.799" v="590" actId="20577"/>
          <ac:spMkLst>
            <pc:docMk/>
            <pc:sldMk cId="2075141459" sldId="389"/>
            <ac:spMk id="6" creationId="{CDB5E7F0-79E3-8688-098E-BD141FCDE085}"/>
          </ac:spMkLst>
        </pc:spChg>
        <pc:spChg chg="mod">
          <ac:chgData name="Isaac Ruiz" userId="449f807b-ad27-4016-9c57-b6786fbd40f4" providerId="ADAL" clId="{A6F46661-D83E-49F0-864A-B3EB0F538C09}" dt="2025-03-12T21:22:31.075" v="277" actId="1076"/>
          <ac:spMkLst>
            <pc:docMk/>
            <pc:sldMk cId="2075141459" sldId="389"/>
            <ac:spMk id="19" creationId="{FC7DAA72-6917-4882-831A-F70F677E2FC4}"/>
          </ac:spMkLst>
        </pc:spChg>
      </pc:sldChg>
      <pc:sldChg chg="modSp mod">
        <pc:chgData name="Isaac Ruiz" userId="449f807b-ad27-4016-9c57-b6786fbd40f4" providerId="ADAL" clId="{A6F46661-D83E-49F0-864A-B3EB0F538C09}" dt="2025-03-12T21:23:51.926" v="297" actId="1076"/>
        <pc:sldMkLst>
          <pc:docMk/>
          <pc:sldMk cId="3529051099" sldId="390"/>
        </pc:sldMkLst>
        <pc:spChg chg="mod">
          <ac:chgData name="Isaac Ruiz" userId="449f807b-ad27-4016-9c57-b6786fbd40f4" providerId="ADAL" clId="{A6F46661-D83E-49F0-864A-B3EB0F538C09}" dt="2025-03-12T21:23:51.926" v="297" actId="1076"/>
          <ac:spMkLst>
            <pc:docMk/>
            <pc:sldMk cId="3529051099" sldId="390"/>
            <ac:spMk id="19" creationId="{FC7DAA72-6917-4882-831A-F70F677E2FC4}"/>
          </ac:spMkLst>
        </pc:spChg>
      </pc:sldChg>
      <pc:sldChg chg="addSp delSp modSp mod">
        <pc:chgData name="Isaac Ruiz" userId="449f807b-ad27-4016-9c57-b6786fbd40f4" providerId="ADAL" clId="{A6F46661-D83E-49F0-864A-B3EB0F538C09}" dt="2025-03-13T00:50:03.385" v="613" actId="122"/>
        <pc:sldMkLst>
          <pc:docMk/>
          <pc:sldMk cId="2375464587" sldId="391"/>
        </pc:sldMkLst>
        <pc:spChg chg="mod">
          <ac:chgData name="Isaac Ruiz" userId="449f807b-ad27-4016-9c57-b6786fbd40f4" providerId="ADAL" clId="{A6F46661-D83E-49F0-864A-B3EB0F538C09}" dt="2025-03-12T22:22:35.181" v="382" actId="1037"/>
          <ac:spMkLst>
            <pc:docMk/>
            <pc:sldMk cId="2375464587" sldId="391"/>
            <ac:spMk id="5" creationId="{F25B9B7C-BE4A-6CED-3159-2551581D1F30}"/>
          </ac:spMkLst>
        </pc:spChg>
        <pc:spChg chg="mod">
          <ac:chgData name="Isaac Ruiz" userId="449f807b-ad27-4016-9c57-b6786fbd40f4" providerId="ADAL" clId="{A6F46661-D83E-49F0-864A-B3EB0F538C09}" dt="2025-03-13T00:50:03.385" v="613" actId="122"/>
          <ac:spMkLst>
            <pc:docMk/>
            <pc:sldMk cId="2375464587" sldId="391"/>
            <ac:spMk id="7" creationId="{D0488386-F1E8-65ED-8729-2C484900962D}"/>
          </ac:spMkLst>
        </pc:spChg>
        <pc:spChg chg="add mod">
          <ac:chgData name="Isaac Ruiz" userId="449f807b-ad27-4016-9c57-b6786fbd40f4" providerId="ADAL" clId="{A6F46661-D83E-49F0-864A-B3EB0F538C09}" dt="2025-03-12T21:22:54.326" v="281" actId="20577"/>
          <ac:spMkLst>
            <pc:docMk/>
            <pc:sldMk cId="2375464587" sldId="391"/>
            <ac:spMk id="9" creationId="{64EB8D5A-FAAA-8465-0B53-349D52BA21B1}"/>
          </ac:spMkLst>
        </pc:spChg>
        <pc:picChg chg="mod">
          <ac:chgData name="Isaac Ruiz" userId="449f807b-ad27-4016-9c57-b6786fbd40f4" providerId="ADAL" clId="{A6F46661-D83E-49F0-864A-B3EB0F538C09}" dt="2025-03-12T22:22:29.573" v="376" actId="1037"/>
          <ac:picMkLst>
            <pc:docMk/>
            <pc:sldMk cId="2375464587" sldId="391"/>
            <ac:picMk id="3" creationId="{B8BDC0F6-C3D5-C050-FADA-B287F2A88F9D}"/>
          </ac:picMkLst>
        </pc:picChg>
        <pc:picChg chg="del">
          <ac:chgData name="Isaac Ruiz" userId="449f807b-ad27-4016-9c57-b6786fbd40f4" providerId="ADAL" clId="{A6F46661-D83E-49F0-864A-B3EB0F538C09}" dt="2025-03-12T22:21:11.615" v="361" actId="478"/>
          <ac:picMkLst>
            <pc:docMk/>
            <pc:sldMk cId="2375464587" sldId="391"/>
            <ac:picMk id="8" creationId="{A0B6AB4B-6A40-0059-C23C-4BF3B3F9F344}"/>
          </ac:picMkLst>
        </pc:picChg>
        <pc:picChg chg="add mod">
          <ac:chgData name="Isaac Ruiz" userId="449f807b-ad27-4016-9c57-b6786fbd40f4" providerId="ADAL" clId="{A6F46661-D83E-49F0-864A-B3EB0F538C09}" dt="2025-03-12T22:21:54.050" v="369" actId="1076"/>
          <ac:picMkLst>
            <pc:docMk/>
            <pc:sldMk cId="2375464587" sldId="391"/>
            <ac:picMk id="3074" creationId="{77865765-6429-4D74-775D-0329A12669FD}"/>
          </ac:picMkLst>
        </pc:picChg>
      </pc:sldChg>
      <pc:sldChg chg="modSp mod">
        <pc:chgData name="Isaac Ruiz" userId="449f807b-ad27-4016-9c57-b6786fbd40f4" providerId="ADAL" clId="{A6F46661-D83E-49F0-864A-B3EB0F538C09}" dt="2025-03-12T22:41:24.489" v="517" actId="20577"/>
        <pc:sldMkLst>
          <pc:docMk/>
          <pc:sldMk cId="146515913" sldId="392"/>
        </pc:sldMkLst>
        <pc:spChg chg="mod">
          <ac:chgData name="Isaac Ruiz" userId="449f807b-ad27-4016-9c57-b6786fbd40f4" providerId="ADAL" clId="{A6F46661-D83E-49F0-864A-B3EB0F538C09}" dt="2025-03-12T22:41:24.489" v="517" actId="20577"/>
          <ac:spMkLst>
            <pc:docMk/>
            <pc:sldMk cId="146515913" sldId="392"/>
            <ac:spMk id="15" creationId="{D970D1BC-F0C2-4ECE-7681-3140EBADAAF8}"/>
          </ac:spMkLst>
        </pc:spChg>
        <pc:spChg chg="mod">
          <ac:chgData name="Isaac Ruiz" userId="449f807b-ad27-4016-9c57-b6786fbd40f4" providerId="ADAL" clId="{A6F46661-D83E-49F0-864A-B3EB0F538C09}" dt="2025-03-12T21:23:43.735" v="296" actId="1076"/>
          <ac:spMkLst>
            <pc:docMk/>
            <pc:sldMk cId="146515913" sldId="392"/>
            <ac:spMk id="19" creationId="{FC7DAA72-6917-4882-831A-F70F677E2FC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>
              <a:defRPr sz="1200"/>
            </a:lvl1pPr>
          </a:lstStyle>
          <a:p>
            <a:fld id="{0B696BC6-813C-9347-B616-68ACC98600B2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5" rIns="93167" bIns="4658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7" tIns="46585" rIns="93167" bIns="465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r">
              <a:defRPr sz="1200"/>
            </a:lvl1pPr>
          </a:lstStyle>
          <a:p>
            <a:fld id="{9255E093-FBE9-884C-A523-396C7E120D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1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57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58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637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41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17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29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54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16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25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50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142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32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54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182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07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lineStackedColumnComboChart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Cashflow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Cashflow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La Mesa - Spring Valley School Facilities Master Plan Dashboard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Spending Gauge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Remaining Budget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Job to Date Costs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Current Budget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8395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lineStackedColumnComboChart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Cashflow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Cashflow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La Mesa - Spring Valley School Facilities Master Plan Dashboard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image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basicShape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actionButton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Spending Gauge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Remaining Budget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Job to Date Costs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Current Budget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607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5E093-FBE9-884C-A523-396C7E120DE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9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5D14-C0FE-7C49-96B2-41C34E124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8203B5-721F-4440-8E48-9D621864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5B3ED9-A65F-4C8B-A474-2D1B914EBF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2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23A1-CDB6-F648-957F-B2B2BAE1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F60B2-65B4-9245-BE82-05A950264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DD45B-72C9-4243-9174-4542A2CCECAC}"/>
              </a:ext>
            </a:extLst>
          </p:cNvPr>
          <p:cNvSpPr txBox="1"/>
          <p:nvPr userDrawn="1"/>
        </p:nvSpPr>
        <p:spPr>
          <a:xfrm>
            <a:off x="511839" y="6544876"/>
            <a:ext cx="4618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V Bond Program       Board Update November 2,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F7A81-0974-4D77-9AFD-B964B778C3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63926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1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416A-4642-6A4F-9793-AE52EA13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3E314-F2DA-1048-B816-3A7371F3F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A807A3-0E58-4E5F-BA90-65A03F99C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0640-3984-F540-946B-47B045D5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37D57-1D2A-DE4F-8A62-67AC9DA45A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FC0CE-6EFE-094E-A171-6D5D45066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813DB2-52FB-D94C-A4CF-F28BF4CD07A3}"/>
              </a:ext>
            </a:extLst>
          </p:cNvPr>
          <p:cNvSpPr txBox="1"/>
          <p:nvPr userDrawn="1"/>
        </p:nvSpPr>
        <p:spPr>
          <a:xfrm>
            <a:off x="511839" y="6544876"/>
            <a:ext cx="4618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V Bond Program       Board Update November 2,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BE0524-DC8F-44C8-9033-3886BED99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4876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9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1BADE-52D5-5B43-8306-73E5CA557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BB241-24F5-C440-AA11-F04B11401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A83A6-4C3D-AC48-AC6E-149756D79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48584-4E07-934E-BC28-9E8E60A1A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CF5C6C-920C-EF41-92D2-E9990DCA0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571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06B70-ECBB-314B-9BFE-D0CDEFFB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4DB0C-2E10-416F-BDC8-638B8D635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8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1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72F99-62EE-F84A-8AF4-DB3DC3703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0C42-B383-C044-B414-D4FBBEEB7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69056-0CE5-2742-A6B7-D3E0DF31B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3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193B6-978E-D148-A75D-60A3BBD0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37011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BF7ACA-B52B-094E-8624-FF3F5E04A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BF340-F333-AC40-928A-624A6155A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9519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FD4B-2A9D-D240-8C10-EDCB8524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7922E-E865-C54A-B746-7824A9907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589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6638FC-BB75-3645-B785-A8818962E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AD330-9646-3142-B27B-0668C6C4C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4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EAC21-9B90-D24C-B8AC-09C49BEC7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585C4-6E9E-6049-A935-6A92566B3F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8B1D4-98A2-2A4C-ACF8-107E3345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0FE38-EDB1-6843-AF9A-9C1667AC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E56E7-D261-7F4D-9493-F5BB19FE7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96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4B7F-E9F7-244F-9E72-52B2B837C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2D992-15DC-B74E-86FD-A64A51C2D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43C86-249C-934E-80EA-B52A4A519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49B63-DB21-4B44-8CA0-143EED7DA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6BB89-694A-C24B-A8EE-6F715825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2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3E87-9700-144A-9DAB-71967FAD0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DD301-782C-9848-9C4F-D01D101ED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8C459-9136-1E4E-948E-29CB86E4B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1949A-0840-2844-A286-B94E81CE5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AD5BE-7768-4345-8EF3-1101AAEC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73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AA32-7812-8246-8527-4E7B4C20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F1035-71E1-2344-B30D-D0805CCC0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6D1C8-6098-D548-91FD-6DF4F6664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C8BDF-CD47-F944-8894-8517BCFF3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09DE9-8C5A-E448-A02C-8E6782EFE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516D5-D5E4-7D4B-906C-E18EE475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74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F264A-E33A-FE4D-9F6B-D78A8D56E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36503-5493-4642-8E20-6B1A51DAB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E5CDD-D487-D84B-A08C-AA2282DD2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CB6EFD-5EF0-C240-AAF3-C3B7DF187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B7E7A5-7399-C843-B290-290D32103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F27F0E-374F-0446-BE27-F32BB3EA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EA989C-95FA-1A4F-B940-6B6F29FE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0DE365-F700-A54F-BAE8-6C7756B6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1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F81F-EDAB-D742-BF41-91E04407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A1031-CCCD-1149-AD28-967CA7D2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FB0330-BB91-C64B-8202-0A4C06002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B10A9-B02A-8749-B4C0-B92A9D427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92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5C5E71-2B3B-D14E-9852-D0FFA9038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7182D-5D3C-1E4A-8950-090F3E16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63D39-392A-6A49-8DBE-BE490BE3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02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06AF-0DAA-FA4E-A279-05794D2F8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3BA95-A12C-D048-8FC2-27C38B311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C52CA-870B-A142-96AD-AA0E3EDA6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FA683-8E2F-B94A-B95B-27E70B25C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3CC3F-DD96-B643-8D4E-3DECFF85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AC4FB-7997-554A-BB23-4F007B78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08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332A-F4E8-C54B-B0D2-CF1680BC7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CE16C9-FB7D-5B41-8152-B1E912543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24814-4FED-984E-BDBC-9D0CA5C17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0FCE0-454F-BD4A-B592-B3698FB91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D7EF5-05B8-9D47-AC31-D53DD402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E60C9-2C27-1E4E-B531-80353C685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31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E853-507F-DD47-9EE0-28C6B2EC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831B2-39DD-9F41-95C8-B446957B6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14894-6951-A744-9312-661BFB3D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67FB-361E-F545-94E1-BD406EE5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E8030-7E68-074A-8DB0-DD01A22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6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E5DB2A-4FB2-7849-8C6F-AC8CDD6FA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EFB57-B18D-B748-8BE6-DE5418DCA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E5576-BAF9-C340-989F-29F6A01F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8D1A9-0C59-B04F-9595-73D43764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50DBD-C025-C14F-8FB4-D60484FA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48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413DD-EDE9-FF4B-BE55-D53475835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752F10-066D-E54A-9D35-A6A8BBAFC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30AB5-DC43-3549-B673-BD447B3C8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D40F5-DD41-C440-A02F-AD637F29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ECD46-8477-B241-8C46-2157AF62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98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313DF-DBBD-3B48-B6A7-A02E1F88D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A0425-EB3E-4A48-B4D8-A14762CCF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94C33-25EF-AD43-BBE1-E77C2293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FA4C6-7701-F943-A9D0-90921687B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88C77-F6E1-3C4E-AB74-C1FFDC0B6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8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6CA1-B615-554F-BEF9-3D51A4ED2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98DE9-90A0-E543-A02D-37032368C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EA044-0ECE-6147-BB15-1303BC72C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EBC6B-02BB-034E-8BFB-7FB04A0C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34875-A522-3748-B522-1422575E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14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BE0AB-A424-4244-83A5-1913A25D0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47789-F80A-4644-9638-1C722050D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4CAA5-418E-8647-B62A-9FC8EC0EB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065F2-6C4C-4447-BBEA-35503383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D21A84-63B0-884A-A67C-120FD07CB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43E6-3B11-8A42-8C75-ED862959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05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56F1-E363-FA48-8C6E-E7B069503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8C826-A6AB-BB4B-A0C0-FCA7EAD4C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6D73D-CF49-E04C-B280-F8E42DBE5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367F7-61ED-A24D-BCAC-D98E0CC50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1D676-A73C-0741-A2AB-F276A6348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087B6-88B4-6A4A-A37F-A6B7255A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E34F70-A41F-5A45-B691-AE36E46D2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F75A73-2F88-8645-9684-5F303F3E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5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EEDB-16FB-F340-978D-951C166E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C33D4E-0F9A-0F40-BBA4-328F6D6F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D26546-6634-8244-AFAE-0703BB99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0BA9A-43F1-324A-9739-812866F8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95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4DF817-14FD-3445-81CC-9CB98D95A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61B8B-6B59-7240-B74B-E7E203E2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F513E-E9F8-C549-999D-DC0BBFC0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59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E0D4-2543-5A44-9FEC-08BA0F7F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0EDC4-E3A0-8249-B3CF-80E00D965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65021-7E94-C94B-A7FA-2DE914059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CBF63-3493-ED4A-B838-34602733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4D6DB-F394-8449-9656-7D1EA9A8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A2BE7-56CC-4F43-893A-3AB26E02E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70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BCF5-D33D-1A40-9BA9-EE750EB0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1A2A04-4764-CD42-B2C9-64FE8B4FA7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D2AA8-82E0-F041-A935-1CFC5EBD9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ED9E4-2665-3342-A204-4DD22E10F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9D712-DB8A-0142-809A-7C9633923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57DE3-154B-6A42-8184-56B86F0E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34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0289-38F9-A54F-8043-BE4F2C082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850E0-4EDF-474E-8603-5EAFB6D4F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A72AD-F172-1D40-90B0-F7ECEEFC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7E4A1-B694-8540-9DA2-D2B97FCCB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803D0-4D2D-D743-8A7A-FC1BA24F1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56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D6E0B1-B5B8-3847-BE79-4CF754F0A8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FE36D-31C0-1B4C-A0FC-5D8A10141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DD68A-C43D-0344-BC3E-6540BAA3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D0D5C-3DA5-AA48-A31E-DEB69656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09D57-BCE1-CF4C-90E3-DD1ADB3C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ED0758-72EE-AD40-9059-8EA5AF63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501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EEFF9-DCF9-E240-B414-EE3F6DB64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1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CC0020-F69D-5142-994A-4C06E20A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CA5C6-3836-FA42-831C-E606F176D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7A36F-2F61-D44A-B30A-0B2C7E4D6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A6152-9E0A-FA4C-BC24-4329021EAC2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E6A2D-E1AD-EE45-A11E-D4589C880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2032-69F0-DA42-9D94-FA4D71424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DC296-6993-9B44-897F-4C48E8C8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0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0CB1D3-5E90-334A-83E6-1AEAB905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F2C31-F19E-5540-9E67-91FFCBC60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FB7A1-138E-6941-8212-C3B3B0966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A6D3-6240-4B45-B2CE-BD11D85CB63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F365F-B79A-4341-B612-FF0BFFAC3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54BC8-D8AF-2045-AF24-AFD01566A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EC143-DF8F-C542-8248-A5172A257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7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Excel_Worksheet.xls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F76C-6DD9-654F-A013-F064B4801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69564"/>
            <a:ext cx="9144000" cy="2387600"/>
          </a:xfrm>
        </p:spPr>
        <p:txBody>
          <a:bodyPr/>
          <a:lstStyle/>
          <a:p>
            <a:pPr algn="l"/>
            <a:r>
              <a:rPr lang="en-US" b="1" dirty="0">
                <a:cs typeface="Arial" panose="020B0604020202020204" pitchFamily="34" charset="0"/>
              </a:rPr>
              <a:t>Measure V </a:t>
            </a:r>
            <a:br>
              <a:rPr lang="en-US" b="1" dirty="0">
                <a:cs typeface="Arial" panose="020B0604020202020204" pitchFamily="34" charset="0"/>
              </a:rPr>
            </a:br>
            <a:r>
              <a:rPr lang="en-US" b="1" dirty="0">
                <a:cs typeface="Arial" panose="020B0604020202020204" pitchFamily="34" charset="0"/>
              </a:rPr>
              <a:t>Bond Program Update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B63AC0-046A-CE48-85A0-A899207ED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53784"/>
          </a:xfrm>
        </p:spPr>
        <p:txBody>
          <a:bodyPr/>
          <a:lstStyle/>
          <a:p>
            <a:pPr algn="l"/>
            <a:r>
              <a:rPr lang="en-US" dirty="0">
                <a:latin typeface="+mj-lt"/>
                <a:cs typeface="Arial" panose="020B0604020202020204" pitchFamily="34" charset="0"/>
              </a:rPr>
              <a:t>La Mesa-Spring Valley Schools</a:t>
            </a:r>
          </a:p>
          <a:p>
            <a:pPr algn="l"/>
            <a:r>
              <a:rPr lang="en-US" dirty="0">
                <a:latin typeface="+mj-lt"/>
                <a:cs typeface="Arial" panose="020B0604020202020204" pitchFamily="34" charset="0"/>
              </a:rPr>
              <a:t>Presentation to the Citizens’ Bond Oversight Committee</a:t>
            </a:r>
          </a:p>
          <a:p>
            <a:pPr algn="l"/>
            <a:r>
              <a:rPr lang="en-US" sz="2200" dirty="0">
                <a:latin typeface="+mj-lt"/>
                <a:cs typeface="Arial" panose="020B0604020202020204" pitchFamily="34" charset="0"/>
              </a:rPr>
              <a:t>March 19, 2025			</a:t>
            </a:r>
          </a:p>
          <a:p>
            <a:pPr algn="l"/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CDB1FD-B6EF-064F-8BF6-3918461E8CE5}"/>
              </a:ext>
            </a:extLst>
          </p:cNvPr>
          <p:cNvSpPr txBox="1"/>
          <p:nvPr/>
        </p:nvSpPr>
        <p:spPr>
          <a:xfrm>
            <a:off x="1524000" y="5043140"/>
            <a:ext cx="65786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+mj-lt"/>
              </a:rPr>
              <a:t>Dr. Robert Cochran, Executive Director, Business Services</a:t>
            </a:r>
          </a:p>
          <a:p>
            <a:r>
              <a:rPr lang="en-US" sz="1300" dirty="0">
                <a:latin typeface="+mj-lt"/>
              </a:rPr>
              <a:t>Daniel Young, Executive Director, Facilities Planning and Construction</a:t>
            </a:r>
          </a:p>
          <a:p>
            <a:r>
              <a:rPr lang="en-US" sz="1300" dirty="0">
                <a:latin typeface="+mj-lt"/>
              </a:rPr>
              <a:t>Mark Claussen, Measure V Bond Program Manager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6E6F78-47B9-43AA-A159-3B01472B042C}"/>
              </a:ext>
            </a:extLst>
          </p:cNvPr>
          <p:cNvSpPr txBox="1"/>
          <p:nvPr/>
        </p:nvSpPr>
        <p:spPr>
          <a:xfrm>
            <a:off x="11633216" y="51288"/>
            <a:ext cx="6486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17B100-113A-46D3-8A0B-56DB6C9DE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Program Update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CF37E-DCF4-C943-AC79-38BE4B3810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8975" y="1774825"/>
            <a:ext cx="10814050" cy="39322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Current Project Status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Upcoming Activities	</a:t>
            </a:r>
            <a:endParaRPr lang="en-US" sz="2400" i="1" dirty="0"/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Financial Summary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Schedule Summary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r>
              <a:rPr lang="en-US" sz="3600" dirty="0"/>
              <a:t>Local Labor Participation</a:t>
            </a:r>
          </a:p>
          <a:p>
            <a:pPr marL="0" indent="0"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  <a:buNone/>
            </a:pPr>
            <a:endParaRPr lang="en-US" sz="3600" dirty="0"/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endParaRPr lang="en-US" sz="3600" dirty="0"/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</a:pPr>
            <a:endParaRPr lang="en-US" sz="2400" i="1" dirty="0"/>
          </a:p>
          <a:p>
            <a:pPr marL="0" indent="0"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60000"/>
              <a:buNone/>
            </a:pP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9C02D5-D652-4029-A42D-9B7102C43AE3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64A44-43E4-484E-8465-26B6DD898C34}"/>
              </a:ext>
            </a:extLst>
          </p:cNvPr>
          <p:cNvSpPr txBox="1"/>
          <p:nvPr/>
        </p:nvSpPr>
        <p:spPr>
          <a:xfrm>
            <a:off x="11829387" y="58549"/>
            <a:ext cx="338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72354D-B2FE-4325-8C6B-5DA6ACAB7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pic>
        <p:nvPicPr>
          <p:cNvPr id="8" name="Picture 7" descr="A building with a fence and plants&#10;&#10;Description automatically generated">
            <a:extLst>
              <a:ext uri="{FF2B5EF4-FFF2-40B4-BE49-F238E27FC236}">
                <a16:creationId xmlns:a16="http://schemas.microsoft.com/office/drawing/2014/main" id="{33FA8C38-8428-3BC2-0806-401E24B8F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200" y="2068007"/>
            <a:ext cx="4461164" cy="33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5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Bundle A Construction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890244" y="1253330"/>
            <a:ext cx="12087911" cy="509238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endParaRPr lang="en-US" sz="3200" dirty="0"/>
          </a:p>
          <a:p>
            <a:r>
              <a:rPr lang="en-US" sz="3200" dirty="0"/>
              <a:t>Bundle A 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Parkway 				Entry Improvements					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Spring Valley Academy 		Entry Improvements  			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STEAM Academy 		Entry Improvements	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La Mesa Arts Academy 		Entry Improvements	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Steam Slope Stabilization		Complete 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STEAM Plaster Work		Complete			 	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en-US" dirty="0"/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799758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</a:p>
        </p:txBody>
      </p:sp>
    </p:spTree>
    <p:extLst>
      <p:ext uri="{BB962C8B-B14F-4D97-AF65-F5344CB8AC3E}">
        <p14:creationId xmlns:p14="http://schemas.microsoft.com/office/powerpoint/2010/main" val="3491665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Bundle B Construction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461819" y="1253330"/>
            <a:ext cx="12087911" cy="509238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r>
              <a:rPr lang="en-US" sz="3200" dirty="0"/>
              <a:t>Bundle B Complete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dirty="0"/>
              <a:t>Casa de Oro 				Complete		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Spring Valley Academy			Complete 			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Highlands Elementary	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Sweetwater Springs Elementary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Murdock Elementary	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Operations Center Improvements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Loma Elementary				Complete 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en-US" dirty="0"/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799758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pic>
        <p:nvPicPr>
          <p:cNvPr id="6" name="Picture 5" descr="A construction site with several people&#10;&#10;Description automatically generated">
            <a:extLst>
              <a:ext uri="{FF2B5EF4-FFF2-40B4-BE49-F238E27FC236}">
                <a16:creationId xmlns:a16="http://schemas.microsoft.com/office/drawing/2014/main" id="{9AC84AC1-A9AD-B52D-A709-8015B2012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7707" y="2578893"/>
            <a:ext cx="3682474" cy="2761856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3B04C6-1D6C-F7C2-E5AF-0CAFB7FA5B30}"/>
              </a:ext>
            </a:extLst>
          </p:cNvPr>
          <p:cNvSpPr txBox="1"/>
          <p:nvPr/>
        </p:nvSpPr>
        <p:spPr>
          <a:xfrm>
            <a:off x="9136109" y="5473900"/>
            <a:ext cx="1505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 Access </a:t>
            </a:r>
          </a:p>
        </p:txBody>
      </p:sp>
    </p:spTree>
    <p:extLst>
      <p:ext uri="{BB962C8B-B14F-4D97-AF65-F5344CB8AC3E}">
        <p14:creationId xmlns:p14="http://schemas.microsoft.com/office/powerpoint/2010/main" val="3430036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Bundle C Construction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890244" y="1253330"/>
            <a:ext cx="12087911" cy="50923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pPr marL="0" indent="0">
              <a:buNone/>
            </a:pPr>
            <a:endParaRPr lang="en-US" sz="3200" dirty="0"/>
          </a:p>
          <a:p>
            <a:pPr lvl="1">
              <a:lnSpc>
                <a:spcPct val="170000"/>
              </a:lnSpc>
            </a:pPr>
            <a:r>
              <a:rPr lang="en-US" dirty="0"/>
              <a:t>Rolando			Construction 96% 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LMAAC			Construction 98% 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La Mesa Dale		Construction 94% 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Lemon Avenue		Construction 60% Complete 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Maryland Avenue	Construction 80% Complete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en-US" dirty="0"/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799758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55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Bundle C Construction Maryland Ave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797670" y="58706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6AB4B-6A40-0059-C23C-4BF3B3F9F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4631" y="1649506"/>
            <a:ext cx="3393187" cy="4524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C243C0-8247-5D6D-D20D-07E23A9075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04483" y="1649507"/>
            <a:ext cx="3393187" cy="4524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7451F4-42C4-DE05-2AA7-3984564E57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62830" y="1649506"/>
            <a:ext cx="3393187" cy="452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6356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86101" y="592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Bundle C Construction La Mesa Dale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797671" y="69490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6AB4B-6A40-0059-C23C-4BF3B3F9F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3942" y="1630387"/>
            <a:ext cx="3533149" cy="4710866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42991F8-CCEC-3028-4F29-B72A264CF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4228488" y="1630385"/>
            <a:ext cx="3533150" cy="471086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F408EB-CABF-6A2B-07D2-96BDF74214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059999" y="1632835"/>
            <a:ext cx="3531314" cy="4708418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70530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954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Bundle C Construction La Mesa Dale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813135" y="53449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6AB4B-6A40-0059-C23C-4BF3B3F9F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3942" y="1630387"/>
            <a:ext cx="3533149" cy="47108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42991F8-CCEC-3028-4F29-B72A264CF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4228488" y="1630385"/>
            <a:ext cx="3533149" cy="471086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F408EB-CABF-6A2B-07D2-96BDF74214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059999" y="1632835"/>
            <a:ext cx="3531313" cy="4708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5141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Bundle D Construction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79514" y="1287773"/>
            <a:ext cx="12087911" cy="509238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r>
              <a:rPr lang="en-US" sz="3200" dirty="0"/>
              <a:t>Projects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Avondale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Rancho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Bancroft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Kempton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La Presa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STEAM		Complete</a:t>
            </a:r>
          </a:p>
          <a:p>
            <a:pPr lvl="2">
              <a:lnSpc>
                <a:spcPct val="170000"/>
              </a:lnSpc>
            </a:pPr>
            <a:r>
              <a:rPr lang="en-US" dirty="0"/>
              <a:t>STEAM Upper Field Start May 2025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en-US" dirty="0"/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799758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A4D03-F31D-E129-D156-1164531CFB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29765" y="2030277"/>
            <a:ext cx="5011118" cy="3758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28D759-CD57-EB04-547B-315FBB2D2F52}"/>
              </a:ext>
            </a:extLst>
          </p:cNvPr>
          <p:cNvSpPr txBox="1"/>
          <p:nvPr/>
        </p:nvSpPr>
        <p:spPr>
          <a:xfrm>
            <a:off x="7773967" y="5836788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STEAM Upper Field</a:t>
            </a:r>
          </a:p>
        </p:txBody>
      </p:sp>
    </p:spTree>
    <p:extLst>
      <p:ext uri="{BB962C8B-B14F-4D97-AF65-F5344CB8AC3E}">
        <p14:creationId xmlns:p14="http://schemas.microsoft.com/office/powerpoint/2010/main" val="554322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Bundle E Construction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4089DB-F273-9A5A-1D4D-448D413EC365}"/>
              </a:ext>
            </a:extLst>
          </p:cNvPr>
          <p:cNvSpPr txBox="1">
            <a:spLocks/>
          </p:cNvSpPr>
          <p:nvPr/>
        </p:nvSpPr>
        <p:spPr>
          <a:xfrm>
            <a:off x="109416" y="1253330"/>
            <a:ext cx="12868740" cy="5092386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latin typeface="+mj-lt"/>
            </a:endParaRPr>
          </a:p>
          <a:p>
            <a:pPr marL="0" indent="0">
              <a:buNone/>
            </a:pPr>
            <a:endParaRPr lang="en-US" sz="3200" dirty="0"/>
          </a:p>
          <a:p>
            <a:pPr lvl="1">
              <a:lnSpc>
                <a:spcPct val="170000"/>
              </a:lnSpc>
            </a:pPr>
            <a:r>
              <a:rPr lang="en-US" dirty="0"/>
              <a:t>Parkway Portables     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Fletcher Hills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Northmont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Murray Manor		Complete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Parkway Site 		Construction 68% Complete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en-US" dirty="0"/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E605A-457C-4478-A7B2-3A0D69A5F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6543675"/>
            <a:ext cx="8982075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96E1E7-E2CF-4B8D-B3FA-50D02D0ECC80}"/>
              </a:ext>
            </a:extLst>
          </p:cNvPr>
          <p:cNvSpPr txBox="1"/>
          <p:nvPr/>
        </p:nvSpPr>
        <p:spPr>
          <a:xfrm>
            <a:off x="11799758" y="50800"/>
            <a:ext cx="4399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7EA46-82CB-4DDB-8445-F8538987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188B36-5455-4542-B260-6499AB1C72E5}"/>
              </a:ext>
            </a:extLst>
          </p:cNvPr>
          <p:cNvSpPr txBox="1"/>
          <p:nvPr/>
        </p:nvSpPr>
        <p:spPr>
          <a:xfrm>
            <a:off x="-2146" y="656594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F4402-D958-E05D-8F5A-E7C095F6EE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875" y="2407061"/>
            <a:ext cx="4126432" cy="309482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F2AB2F-3BE5-832E-0FFD-968E3819B9D2}"/>
              </a:ext>
            </a:extLst>
          </p:cNvPr>
          <p:cNvSpPr txBox="1"/>
          <p:nvPr/>
        </p:nvSpPr>
        <p:spPr>
          <a:xfrm>
            <a:off x="8460509" y="5501885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Parkway Secure Entrance</a:t>
            </a:r>
          </a:p>
        </p:txBody>
      </p:sp>
    </p:spTree>
    <p:extLst>
      <p:ext uri="{BB962C8B-B14F-4D97-AF65-F5344CB8AC3E}">
        <p14:creationId xmlns:p14="http://schemas.microsoft.com/office/powerpoint/2010/main" val="1515768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Bundle E Construction                    Northmont and Murray Manor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781122" y="61198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6AB4B-6A40-0059-C23C-4BF3B3F9F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59745" y="1561748"/>
            <a:ext cx="3602180" cy="48029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C243C0-8247-5D6D-D20D-07E23A9075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96000" y="1546996"/>
            <a:ext cx="3602182" cy="48029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5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Play Structure/Shade Safety Improvements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C243C0-8247-5D6D-D20D-07E23A9075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5283" y="1628981"/>
            <a:ext cx="3412476" cy="45499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BDC0F6-C3D5-C050-FADA-B287F2A88F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97781" y="1631290"/>
            <a:ext cx="3412476" cy="4549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77B43B-57D1-81BA-4EAA-083AC1B91226}"/>
              </a:ext>
            </a:extLst>
          </p:cNvPr>
          <p:cNvSpPr txBox="1"/>
          <p:nvPr/>
        </p:nvSpPr>
        <p:spPr>
          <a:xfrm>
            <a:off x="1350774" y="6152679"/>
            <a:ext cx="151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Rolando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B9B7C-BE4A-6CED-3159-2551581D1F30}"/>
              </a:ext>
            </a:extLst>
          </p:cNvPr>
          <p:cNvSpPr txBox="1"/>
          <p:nvPr/>
        </p:nvSpPr>
        <p:spPr>
          <a:xfrm>
            <a:off x="5159717" y="6152352"/>
            <a:ext cx="151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 Presa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488386-F1E8-65ED-8729-2C484900962D}"/>
              </a:ext>
            </a:extLst>
          </p:cNvPr>
          <p:cNvSpPr txBox="1"/>
          <p:nvPr/>
        </p:nvSpPr>
        <p:spPr>
          <a:xfrm>
            <a:off x="9061648" y="6152352"/>
            <a:ext cx="202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Murdock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EB8D5A-FAAA-8465-0B53-349D52BA21B1}"/>
              </a:ext>
            </a:extLst>
          </p:cNvPr>
          <p:cNvSpPr txBox="1"/>
          <p:nvPr/>
        </p:nvSpPr>
        <p:spPr>
          <a:xfrm>
            <a:off x="11781122" y="61198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12</a:t>
            </a:r>
          </a:p>
        </p:txBody>
      </p:sp>
      <p:pic>
        <p:nvPicPr>
          <p:cNvPr id="3074" name="7A0294A6-8857-46B2-9134-D83432A05A75" descr="493BB045-87CC-46C9-A52B-A671AC172AAB.JPEG">
            <a:extLst>
              <a:ext uri="{FF2B5EF4-FFF2-40B4-BE49-F238E27FC236}">
                <a16:creationId xmlns:a16="http://schemas.microsoft.com/office/drawing/2014/main" id="{77865765-6429-4D74-775D-0329A1266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2" r="18844" b="2895"/>
          <a:stretch/>
        </p:blipFill>
        <p:spPr bwMode="auto">
          <a:xfrm>
            <a:off x="7778704" y="1631290"/>
            <a:ext cx="4143700" cy="454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464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New Playground Structures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797671" y="50957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6AB4B-6A40-0059-C23C-4BF3B3F9F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95645" y="1850238"/>
            <a:ext cx="3766027" cy="3731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C243C0-8247-5D6D-D20D-07E23A9075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95924" y="1976033"/>
            <a:ext cx="3811533" cy="3605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488386-F1E8-65ED-8729-2C484900962D}"/>
              </a:ext>
            </a:extLst>
          </p:cNvPr>
          <p:cNvSpPr txBox="1"/>
          <p:nvPr/>
        </p:nvSpPr>
        <p:spPr>
          <a:xfrm>
            <a:off x="8836434" y="5783168"/>
            <a:ext cx="202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Maryland Avenue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70D1BC-F0C2-4ECE-7681-3140EBADAAF8}"/>
              </a:ext>
            </a:extLst>
          </p:cNvPr>
          <p:cNvSpPr txBox="1"/>
          <p:nvPr/>
        </p:nvSpPr>
        <p:spPr>
          <a:xfrm>
            <a:off x="4239772" y="2291327"/>
            <a:ext cx="36558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Five Sites Complete</a:t>
            </a:r>
            <a:endParaRPr lang="en-US" dirty="0"/>
          </a:p>
          <a:p>
            <a:pPr lvl="1"/>
            <a:r>
              <a:rPr lang="en-US" dirty="0"/>
              <a:t>Rancho Elementary</a:t>
            </a:r>
          </a:p>
          <a:p>
            <a:pPr lvl="1"/>
            <a:r>
              <a:rPr lang="en-US" dirty="0"/>
              <a:t>Loma Elementary</a:t>
            </a:r>
          </a:p>
          <a:p>
            <a:pPr lvl="1"/>
            <a:r>
              <a:rPr lang="en-US" dirty="0"/>
              <a:t>Maryland Avenue Elementary</a:t>
            </a:r>
          </a:p>
          <a:p>
            <a:pPr lvl="1"/>
            <a:r>
              <a:rPr lang="en-US" dirty="0"/>
              <a:t>Northmont Elementary</a:t>
            </a:r>
          </a:p>
          <a:p>
            <a:pPr lvl="1"/>
            <a:r>
              <a:rPr lang="en-US" dirty="0"/>
              <a:t>Rolando Elementary</a:t>
            </a:r>
          </a:p>
          <a:p>
            <a:endParaRPr lang="en-US" dirty="0"/>
          </a:p>
          <a:p>
            <a:r>
              <a:rPr lang="en-US" b="1"/>
              <a:t>Five </a:t>
            </a:r>
            <a:r>
              <a:rPr lang="en-US" b="1" dirty="0"/>
              <a:t>Sites in Construction</a:t>
            </a:r>
            <a:endParaRPr lang="en-US" dirty="0"/>
          </a:p>
          <a:p>
            <a:pPr lvl="1"/>
            <a:r>
              <a:rPr lang="en-US" dirty="0"/>
              <a:t>Murdock Elementary</a:t>
            </a:r>
          </a:p>
          <a:p>
            <a:pPr lvl="1"/>
            <a:r>
              <a:rPr lang="en-US" dirty="0"/>
              <a:t>Highlands Elementary</a:t>
            </a:r>
          </a:p>
          <a:p>
            <a:pPr lvl="1"/>
            <a:r>
              <a:rPr lang="en-US" dirty="0"/>
              <a:t>Lemon Elementary</a:t>
            </a:r>
          </a:p>
          <a:p>
            <a:pPr lvl="1"/>
            <a:r>
              <a:rPr lang="en-US" dirty="0"/>
              <a:t>Casa De Oro</a:t>
            </a:r>
          </a:p>
          <a:p>
            <a:pPr lvl="1"/>
            <a:r>
              <a:rPr lang="en-US" dirty="0"/>
              <a:t>Sweetwater Springs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2BE0E4-DBF7-71CE-B052-80FE7B3032ED}"/>
              </a:ext>
            </a:extLst>
          </p:cNvPr>
          <p:cNvSpPr txBox="1"/>
          <p:nvPr/>
        </p:nvSpPr>
        <p:spPr>
          <a:xfrm>
            <a:off x="1327327" y="5754290"/>
            <a:ext cx="202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Highlands </a:t>
            </a:r>
          </a:p>
        </p:txBody>
      </p:sp>
    </p:spTree>
    <p:extLst>
      <p:ext uri="{BB962C8B-B14F-4D97-AF65-F5344CB8AC3E}">
        <p14:creationId xmlns:p14="http://schemas.microsoft.com/office/powerpoint/2010/main" val="146515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DB5E7F0-79E3-8688-098E-BD141FCDE085}"/>
              </a:ext>
            </a:extLst>
          </p:cNvPr>
          <p:cNvSpPr txBox="1">
            <a:spLocks/>
          </p:cNvSpPr>
          <p:nvPr/>
        </p:nvSpPr>
        <p:spPr>
          <a:xfrm>
            <a:off x="1502974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Marquee Construction Complete 20 Sites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3DD2C-B635-40CC-B56E-824B89332464}"/>
              </a:ext>
            </a:extLst>
          </p:cNvPr>
          <p:cNvSpPr txBox="1"/>
          <p:nvPr/>
        </p:nvSpPr>
        <p:spPr>
          <a:xfrm>
            <a:off x="64330" y="65778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7DAA72-6917-4882-831A-F70F677E2FC4}"/>
              </a:ext>
            </a:extLst>
          </p:cNvPr>
          <p:cNvSpPr txBox="1"/>
          <p:nvPr/>
        </p:nvSpPr>
        <p:spPr>
          <a:xfrm>
            <a:off x="11781122" y="50800"/>
            <a:ext cx="410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F1F44-4C46-4AE7-B6E9-EA923EC10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37BEF5-06B2-BA09-A893-83C5EE5261C3}"/>
              </a:ext>
            </a:extLst>
          </p:cNvPr>
          <p:cNvSpPr txBox="1"/>
          <p:nvPr/>
        </p:nvSpPr>
        <p:spPr>
          <a:xfrm>
            <a:off x="878444" y="477262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6AB4B-6A40-0059-C23C-4BF3B3F9F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4066" y="1800311"/>
            <a:ext cx="3074795" cy="4099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6A65A2-225E-0BDC-1620-212CBE24FB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406248" y="1800312"/>
            <a:ext cx="3074795" cy="40997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D5DFEE-365B-7B3C-3348-45EA5AA2F5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38761" y="1805318"/>
            <a:ext cx="3074795" cy="40997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375D16-C153-403C-D1D0-8F3BB2CAAA24}"/>
              </a:ext>
            </a:extLst>
          </p:cNvPr>
          <p:cNvSpPr txBox="1"/>
          <p:nvPr/>
        </p:nvSpPr>
        <p:spPr>
          <a:xfrm>
            <a:off x="5116534" y="5954655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Fletcher Hills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7BB27-6D0C-9B4C-7A19-ED046B590AC4}"/>
              </a:ext>
            </a:extLst>
          </p:cNvPr>
          <p:cNvSpPr txBox="1"/>
          <p:nvPr/>
        </p:nvSpPr>
        <p:spPr>
          <a:xfrm>
            <a:off x="1278825" y="5969278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Rolando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653088-6F58-3ADE-A637-804DD1C077B1}"/>
              </a:ext>
            </a:extLst>
          </p:cNvPr>
          <p:cNvSpPr txBox="1"/>
          <p:nvPr/>
        </p:nvSpPr>
        <p:spPr>
          <a:xfrm>
            <a:off x="9230261" y="5969278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Murray Manor</a:t>
            </a:r>
          </a:p>
        </p:txBody>
      </p:sp>
    </p:spTree>
    <p:extLst>
      <p:ext uri="{BB962C8B-B14F-4D97-AF65-F5344CB8AC3E}">
        <p14:creationId xmlns:p14="http://schemas.microsoft.com/office/powerpoint/2010/main" val="3529051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BA26-BB00-D94B-BB72-8AEBB2DE6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080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Upcoming Activities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AA40BD-D566-7991-9CF0-AE7C37653EBF}"/>
              </a:ext>
            </a:extLst>
          </p:cNvPr>
          <p:cNvSpPr txBox="1">
            <a:spLocks/>
          </p:cNvSpPr>
          <p:nvPr/>
        </p:nvSpPr>
        <p:spPr>
          <a:xfrm>
            <a:off x="-176646" y="1376363"/>
            <a:ext cx="7750463" cy="4897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fontAlgn="base">
              <a:buNone/>
            </a:pPr>
            <a:endParaRPr lang="en-US" dirty="0"/>
          </a:p>
          <a:p>
            <a:pPr lvl="1" fontAlgn="base"/>
            <a:r>
              <a:rPr lang="en-US" dirty="0"/>
              <a:t>Bundle C</a:t>
            </a:r>
          </a:p>
          <a:p>
            <a:pPr lvl="2" fontAlgn="base"/>
            <a:r>
              <a:rPr lang="en-US" dirty="0"/>
              <a:t>Complete La Mesa Dale Construction</a:t>
            </a:r>
          </a:p>
          <a:p>
            <a:pPr lvl="2" fontAlgn="base"/>
            <a:r>
              <a:rPr lang="en-US" dirty="0"/>
              <a:t>Complete Lemon Ave and Maryland Ave Construction</a:t>
            </a:r>
          </a:p>
          <a:p>
            <a:pPr lvl="2" fontAlgn="base"/>
            <a:endParaRPr lang="en-US" dirty="0"/>
          </a:p>
          <a:p>
            <a:pPr lvl="1" fontAlgn="base"/>
            <a:r>
              <a:rPr lang="en-US" dirty="0"/>
              <a:t>Bundle E</a:t>
            </a:r>
          </a:p>
          <a:p>
            <a:pPr lvl="2" fontAlgn="base"/>
            <a:r>
              <a:rPr lang="en-US" dirty="0"/>
              <a:t>Continue Construction Parkway</a:t>
            </a:r>
          </a:p>
          <a:p>
            <a:pPr lvl="1" fontAlgn="base"/>
            <a:endParaRPr lang="en-US" dirty="0"/>
          </a:p>
          <a:p>
            <a:pPr lvl="1" fontAlgn="base"/>
            <a:r>
              <a:rPr lang="en-US" dirty="0"/>
              <a:t>Complete Playground/Shade Safety Improvements</a:t>
            </a:r>
          </a:p>
          <a:p>
            <a:pPr lvl="1" fontAlgn="base"/>
            <a:endParaRPr lang="en-US" dirty="0"/>
          </a:p>
          <a:p>
            <a:pPr lvl="1" fontAlgn="base"/>
            <a:r>
              <a:rPr lang="en-US" dirty="0"/>
              <a:t>Continue Education Center Planning</a:t>
            </a:r>
          </a:p>
          <a:p>
            <a:pPr lvl="2" fontAlgn="base"/>
            <a:endParaRPr lang="en-US" dirty="0"/>
          </a:p>
          <a:p>
            <a:pPr marL="457200" lvl="1" indent="0" fontAlgn="base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3D390-140D-408E-92DC-95A294DAA97C}"/>
              </a:ext>
            </a:extLst>
          </p:cNvPr>
          <p:cNvSpPr txBox="1"/>
          <p:nvPr/>
        </p:nvSpPr>
        <p:spPr>
          <a:xfrm>
            <a:off x="0" y="6562392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E7E9F-7916-42D8-88A1-C081C37A3DE5}"/>
              </a:ext>
            </a:extLst>
          </p:cNvPr>
          <p:cNvSpPr txBox="1"/>
          <p:nvPr/>
        </p:nvSpPr>
        <p:spPr>
          <a:xfrm>
            <a:off x="11743452" y="108912"/>
            <a:ext cx="450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1099FE-946B-4E61-A7D5-16D544DE7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044" y="6546490"/>
            <a:ext cx="3279932" cy="329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ABD5CC-EF4B-264F-2EC6-A6875AE6CC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67542" y="1627232"/>
            <a:ext cx="3279932" cy="4373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D8C208-FC47-4DED-DBAA-8090E30A79AD}"/>
              </a:ext>
            </a:extLst>
          </p:cNvPr>
          <p:cNvSpPr txBox="1"/>
          <p:nvPr/>
        </p:nvSpPr>
        <p:spPr>
          <a:xfrm>
            <a:off x="7460878" y="6048606"/>
            <a:ext cx="436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Traffic Planning Engineers La Mesa Dale</a:t>
            </a:r>
          </a:p>
        </p:txBody>
      </p:sp>
    </p:spTree>
    <p:extLst>
      <p:ext uri="{BB962C8B-B14F-4D97-AF65-F5344CB8AC3E}">
        <p14:creationId xmlns:p14="http://schemas.microsoft.com/office/powerpoint/2010/main" val="2574488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9C2940-397D-0344-CFAB-7651668B84C5}"/>
              </a:ext>
            </a:extLst>
          </p:cNvPr>
          <p:cNvSpPr txBox="1">
            <a:spLocks/>
          </p:cNvSpPr>
          <p:nvPr/>
        </p:nvSpPr>
        <p:spPr>
          <a:xfrm>
            <a:off x="849086" y="501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baseline="0" dirty="0">
                <a:latin typeface="+mj-lt"/>
                <a:ea typeface="+mj-ea"/>
                <a:cs typeface="+mj-cs"/>
              </a:rPr>
              <a:t>Program Revenue Summary</a:t>
            </a:r>
          </a:p>
        </p:txBody>
      </p:sp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Finanacials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E71D5-CC0E-4B6F-ADC9-34E2EC473388}"/>
              </a:ext>
            </a:extLst>
          </p:cNvPr>
          <p:cNvSpPr txBox="1"/>
          <p:nvPr/>
        </p:nvSpPr>
        <p:spPr>
          <a:xfrm>
            <a:off x="11687374" y="151316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A7D135-67A4-451E-BDB2-4469667DFF16}"/>
              </a:ext>
            </a:extLst>
          </p:cNvPr>
          <p:cNvSpPr txBox="1"/>
          <p:nvPr/>
        </p:nvSpPr>
        <p:spPr>
          <a:xfrm>
            <a:off x="0" y="6563349"/>
            <a:ext cx="6279777" cy="276999"/>
          </a:xfrm>
          <a:prstGeom prst="rect">
            <a:avLst/>
          </a:prstGeom>
          <a:solidFill>
            <a:srgbClr val="3D75AE"/>
          </a:solidFill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BE6ECD-7501-4BC6-9442-E8A9833A8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951" y="6557371"/>
            <a:ext cx="3279932" cy="3292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5A7DBB-F554-12DD-5116-9FBDF8DCC1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8506" y="1591918"/>
            <a:ext cx="3459408" cy="4612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EA5527-8E1E-8998-04DB-7CB0D17DA1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23317" y="1626641"/>
            <a:ext cx="3459408" cy="4612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AFDCF2F-0B53-8FB8-8139-985E33E6E4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069380"/>
              </p:ext>
            </p:extLst>
          </p:nvPr>
        </p:nvGraphicFramePr>
        <p:xfrm>
          <a:off x="3941624" y="1626641"/>
          <a:ext cx="4057983" cy="4679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6990">
                  <a:extLst>
                    <a:ext uri="{9D8B030D-6E8A-4147-A177-3AD203B41FA5}">
                      <a16:colId xmlns:a16="http://schemas.microsoft.com/office/drawing/2014/main" val="3336144223"/>
                    </a:ext>
                  </a:extLst>
                </a:gridCol>
                <a:gridCol w="580760">
                  <a:extLst>
                    <a:ext uri="{9D8B030D-6E8A-4147-A177-3AD203B41FA5}">
                      <a16:colId xmlns:a16="http://schemas.microsoft.com/office/drawing/2014/main" val="1553731652"/>
                    </a:ext>
                  </a:extLst>
                </a:gridCol>
                <a:gridCol w="923936">
                  <a:extLst>
                    <a:ext uri="{9D8B030D-6E8A-4147-A177-3AD203B41FA5}">
                      <a16:colId xmlns:a16="http://schemas.microsoft.com/office/drawing/2014/main" val="1371462297"/>
                    </a:ext>
                  </a:extLst>
                </a:gridCol>
                <a:gridCol w="1456297">
                  <a:extLst>
                    <a:ext uri="{9D8B030D-6E8A-4147-A177-3AD203B41FA5}">
                      <a16:colId xmlns:a16="http://schemas.microsoft.com/office/drawing/2014/main" val="3772829841"/>
                    </a:ext>
                  </a:extLst>
                </a:gridCol>
              </a:tblGrid>
              <a:tr h="206295">
                <a:tc gridSpan="4">
                  <a:txBody>
                    <a:bodyPr/>
                    <a:lstStyle/>
                    <a:p>
                      <a:pPr marL="0" lvl="0" algn="l" defTabSz="914400" rtl="0" eaLnBrk="1" fontAlgn="t" latinLnBrk="0" hangingPunct="1"/>
                      <a:r>
                        <a:rPr lang="en-US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 21 Revenue                                                                                                                              </a:t>
                      </a:r>
                    </a:p>
                  </a:txBody>
                  <a:tcPr marL="3931" marR="3931" marT="39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30187"/>
                  </a:ext>
                </a:extLst>
              </a:tr>
              <a:tr h="131736">
                <a:tc gridSpan="2">
                  <a:txBody>
                    <a:bodyPr/>
                    <a:lstStyle/>
                    <a:p>
                      <a:pPr algn="l" fontAlgn="t"/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146738"/>
                  </a:ext>
                </a:extLst>
              </a:tr>
              <a:tr h="147233">
                <a:tc gridSpan="2"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Obligation Bonds</a:t>
                      </a:r>
                    </a:p>
                  </a:txBody>
                  <a:tcPr marL="3931" marR="3931" marT="39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/>
                </a:tc>
                <a:extLst>
                  <a:ext uri="{0D108BD9-81ED-4DB2-BD59-A6C34878D82A}">
                    <a16:rowId xmlns:a16="http://schemas.microsoft.com/office/drawing/2014/main" val="2677039520"/>
                  </a:ext>
                </a:extLst>
              </a:tr>
              <a:tr h="154983"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August 2021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70762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500" u="none" strike="noStrike">
                          <a:effectLst/>
                        </a:rPr>
                        <a:t>48,000,000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General Obligation Bonds, Series A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5381" marR="3931" marT="393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927016"/>
                  </a:ext>
                </a:extLst>
              </a:tr>
              <a:tr h="131736"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September 2023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70762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500" u="none" strike="noStrike" dirty="0">
                          <a:effectLst/>
                        </a:rPr>
                        <a:t>50,000,000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General Obligation Bonds, Series B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5381" marR="3931" marT="393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257517"/>
                  </a:ext>
                </a:extLst>
              </a:tr>
              <a:tr h="174095"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August 2024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70762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500" u="none" strike="noStrike" dirty="0">
                          <a:effectLst/>
                        </a:rPr>
                        <a:t>38,000,000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General Obligation Bonds, Series C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5381" marR="3931" marT="393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620053"/>
                  </a:ext>
                </a:extLst>
              </a:tr>
              <a:tr h="16847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136,000,000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*Cost of Issuance is expensed in Common Costs</a:t>
                      </a:r>
                    </a:p>
                  </a:txBody>
                  <a:tcPr marL="35381" marR="3931" marT="3931" marB="0" anchor="ctr"/>
                </a:tc>
                <a:extLst>
                  <a:ext uri="{0D108BD9-81ED-4DB2-BD59-A6C34878D82A}">
                    <a16:rowId xmlns:a16="http://schemas.microsoft.com/office/drawing/2014/main" val="3506573970"/>
                  </a:ext>
                </a:extLst>
              </a:tr>
              <a:tr h="125799">
                <a:tc>
                  <a:txBody>
                    <a:bodyPr/>
                    <a:lstStyle/>
                    <a:p>
                      <a:pPr algn="l" fontAlgn="t"/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381" marR="3931" marT="3931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442509"/>
                  </a:ext>
                </a:extLst>
              </a:tr>
              <a:tr h="14270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Earned Interest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1" marR="3931" marT="3931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1" marR="3931" marT="3931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381" marR="3931" marT="3931" marB="0"/>
                </a:tc>
                <a:extLst>
                  <a:ext uri="{0D108BD9-81ED-4DB2-BD59-A6C34878D82A}">
                    <a16:rowId xmlns:a16="http://schemas.microsoft.com/office/drawing/2014/main" val="398691772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2022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235,372.61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FY 21/22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005911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 2022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75,865.64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Q1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357281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December 2022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59,068.40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Q1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262961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February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53,810.48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016406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 2022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141,251.95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803570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38,167.08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Q3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882546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210,987.68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Q3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50974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88,508.95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Q4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981762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146,003.72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Q4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17269"/>
                  </a:ext>
                </a:extLst>
              </a:tr>
              <a:tr h="11793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15,438.62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Q4 FY 22/23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827187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33,461.56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Q1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257429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December 2023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272,137.92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Q1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357123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January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97,618.00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Q1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453435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January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68,518.54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554938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March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406,688.35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048641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193,829.42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751028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24,692.45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Q3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188233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447,359.23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Q3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724653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July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163,074.83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Q3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215312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July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209,257.56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Q4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192211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365,557.87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Q4 FY 23/24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488183"/>
                  </a:ext>
                </a:extLst>
              </a:tr>
              <a:tr h="12186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 2024</a:t>
                      </a:r>
                    </a:p>
                  </a:txBody>
                  <a:tcPr marL="70762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112,929.95</a:t>
                      </a: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Q1 FY 24/25 Earned Interest</a:t>
                      </a: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61934"/>
                  </a:ext>
                </a:extLst>
              </a:tr>
              <a:tr h="160376">
                <a:tc gridSpan="2"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 Since last adoption</a:t>
                      </a:r>
                    </a:p>
                  </a:txBody>
                  <a:tcPr marL="3931" marR="3931" marT="393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1,298,179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5381" marR="3931" marT="3931" marB="0"/>
                </a:tc>
                <a:extLst>
                  <a:ext uri="{0D108BD9-81ED-4DB2-BD59-A6C34878D82A}">
                    <a16:rowId xmlns:a16="http://schemas.microsoft.com/office/drawing/2014/main" val="2199294285"/>
                  </a:ext>
                </a:extLst>
              </a:tr>
              <a:tr h="14723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Interest To Date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931" marR="3931" marT="3931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3,459,601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5381" marR="3931" marT="3931" marB="0"/>
                </a:tc>
                <a:extLst>
                  <a:ext uri="{0D108BD9-81ED-4DB2-BD59-A6C34878D82A}">
                    <a16:rowId xmlns:a16="http://schemas.microsoft.com/office/drawing/2014/main" val="3437050009"/>
                  </a:ext>
                </a:extLst>
              </a:tr>
              <a:tr h="10535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762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7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2286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Poppins" panose="00000500000000000000" pitchFamily="2" charset="0"/>
                      </a:endParaRPr>
                    </a:p>
                  </a:txBody>
                  <a:tcPr marL="3538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015480"/>
                  </a:ext>
                </a:extLst>
              </a:tr>
              <a:tr h="4545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1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6905" marR="3931" marT="393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1" marR="3931" marT="39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017178"/>
                  </a:ext>
                </a:extLst>
              </a:tr>
              <a:tr h="4545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7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 Revenue</a:t>
                      </a: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1" marR="3931" marT="3931" marB="0"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139,459,601</a:t>
                      </a:r>
                      <a:endParaRPr lang="en-US" sz="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1" marR="3931" marT="3931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1" marR="3931" marT="3931" marB="0"/>
                </a:tc>
                <a:extLst>
                  <a:ext uri="{0D108BD9-81ED-4DB2-BD59-A6C34878D82A}">
                    <a16:rowId xmlns:a16="http://schemas.microsoft.com/office/drawing/2014/main" val="616214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97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9C2940-397D-0344-CFAB-7651668B84C5}"/>
              </a:ext>
            </a:extLst>
          </p:cNvPr>
          <p:cNvSpPr txBox="1">
            <a:spLocks/>
          </p:cNvSpPr>
          <p:nvPr/>
        </p:nvSpPr>
        <p:spPr>
          <a:xfrm>
            <a:off x="849086" y="501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baseline="0" dirty="0">
                <a:latin typeface="+mj-lt"/>
                <a:ea typeface="+mj-ea"/>
                <a:cs typeface="+mj-cs"/>
              </a:rPr>
              <a:t>Current Program Financial Summary</a:t>
            </a:r>
          </a:p>
        </p:txBody>
      </p:sp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Finanacials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E71D5-CC0E-4B6F-ADC9-34E2EC473388}"/>
              </a:ext>
            </a:extLst>
          </p:cNvPr>
          <p:cNvSpPr txBox="1"/>
          <p:nvPr/>
        </p:nvSpPr>
        <p:spPr>
          <a:xfrm>
            <a:off x="11746693" y="161140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A7D135-67A4-451E-BDB2-4469667DFF16}"/>
              </a:ext>
            </a:extLst>
          </p:cNvPr>
          <p:cNvSpPr txBox="1"/>
          <p:nvPr/>
        </p:nvSpPr>
        <p:spPr>
          <a:xfrm>
            <a:off x="0" y="6578873"/>
            <a:ext cx="6279777" cy="276999"/>
          </a:xfrm>
          <a:prstGeom prst="rect">
            <a:avLst/>
          </a:prstGeom>
          <a:solidFill>
            <a:srgbClr val="3D75AE"/>
          </a:solidFill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BE6ECD-7501-4BC6-9442-E8A9833A8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951" y="6557371"/>
            <a:ext cx="3279932" cy="329213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B559C68-A981-C7ED-E559-A77DE3925E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54192"/>
              </p:ext>
            </p:extLst>
          </p:nvPr>
        </p:nvGraphicFramePr>
        <p:xfrm>
          <a:off x="2489200" y="1440973"/>
          <a:ext cx="7972155" cy="5051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1813353" imgH="20154900" progId="Excel.Sheet.12">
                  <p:embed/>
                </p:oleObj>
              </mc:Choice>
              <mc:Fallback>
                <p:oleObj name="Worksheet" r:id="rId4" imgW="31813353" imgH="20154900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6B559C68-A981-C7ED-E559-A77DE3925E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89200" y="1440973"/>
                        <a:ext cx="7972155" cy="5051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9794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6372-1341-41F3-AE1E-7C45F9A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6F2E1-11CF-400A-8EB6-CC50EC979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50A066-5D71-42D5-8823-CE27C4DCC171}"/>
              </a:ext>
            </a:extLst>
          </p:cNvPr>
          <p:cNvSpPr txBox="1"/>
          <p:nvPr/>
        </p:nvSpPr>
        <p:spPr>
          <a:xfrm>
            <a:off x="11665072" y="50957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92B31A-BD7C-4761-BB77-2EAEA766B513}"/>
              </a:ext>
            </a:extLst>
          </p:cNvPr>
          <p:cNvSpPr txBox="1"/>
          <p:nvPr/>
        </p:nvSpPr>
        <p:spPr>
          <a:xfrm>
            <a:off x="-28165" y="6564219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3BD06DD-6C26-2420-0D58-A946F5F08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523047"/>
              </p:ext>
            </p:extLst>
          </p:nvPr>
        </p:nvGraphicFramePr>
        <p:xfrm>
          <a:off x="1137061" y="2578238"/>
          <a:ext cx="9865840" cy="3077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886548" imgH="2771578" progId="Excel.Sheet.12">
                  <p:embed/>
                </p:oleObj>
              </mc:Choice>
              <mc:Fallback>
                <p:oleObj name="Worksheet" r:id="rId3" imgW="8886548" imgH="2771578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3BD06DD-6C26-2420-0D58-A946F5F08C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7061" y="2578238"/>
                        <a:ext cx="9865840" cy="3077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3644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6372-1341-41F3-AE1E-7C45F9A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Labor Participation (BBC)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6F2E1-11CF-400A-8EB6-CC50EC979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50A066-5D71-42D5-8823-CE27C4DCC171}"/>
              </a:ext>
            </a:extLst>
          </p:cNvPr>
          <p:cNvSpPr txBox="1"/>
          <p:nvPr/>
        </p:nvSpPr>
        <p:spPr>
          <a:xfrm>
            <a:off x="11665072" y="50957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92B31A-BD7C-4761-BB77-2EAEA766B513}"/>
              </a:ext>
            </a:extLst>
          </p:cNvPr>
          <p:cNvSpPr txBox="1"/>
          <p:nvPr/>
        </p:nvSpPr>
        <p:spPr>
          <a:xfrm>
            <a:off x="-28165" y="6564219"/>
            <a:ext cx="60981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</a:p>
          <a:p>
            <a:endParaRPr lang="en-US" sz="1200" dirty="0">
              <a:solidFill>
                <a:srgbClr val="FDFEFE"/>
              </a:solidFill>
              <a:latin typeface="Arial Narrow" panose="020B0606020202030204" pitchFamily="34" charset="0"/>
              <a:ea typeface="Yu Gothic UI Semilight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38DAE1-6252-6F2D-7C9A-A7A7F199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669375"/>
              </p:ext>
            </p:extLst>
          </p:nvPr>
        </p:nvGraphicFramePr>
        <p:xfrm>
          <a:off x="1599500" y="2098976"/>
          <a:ext cx="9264813" cy="3472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6265">
                  <a:extLst>
                    <a:ext uri="{9D8B030D-6E8A-4147-A177-3AD203B41FA5}">
                      <a16:colId xmlns:a16="http://schemas.microsoft.com/office/drawing/2014/main" val="405935315"/>
                    </a:ext>
                  </a:extLst>
                </a:gridCol>
                <a:gridCol w="1061827">
                  <a:extLst>
                    <a:ext uri="{9D8B030D-6E8A-4147-A177-3AD203B41FA5}">
                      <a16:colId xmlns:a16="http://schemas.microsoft.com/office/drawing/2014/main" val="2705550283"/>
                    </a:ext>
                  </a:extLst>
                </a:gridCol>
                <a:gridCol w="1290505">
                  <a:extLst>
                    <a:ext uri="{9D8B030D-6E8A-4147-A177-3AD203B41FA5}">
                      <a16:colId xmlns:a16="http://schemas.microsoft.com/office/drawing/2014/main" val="2681150205"/>
                    </a:ext>
                  </a:extLst>
                </a:gridCol>
                <a:gridCol w="960269">
                  <a:extLst>
                    <a:ext uri="{9D8B030D-6E8A-4147-A177-3AD203B41FA5}">
                      <a16:colId xmlns:a16="http://schemas.microsoft.com/office/drawing/2014/main" val="1674559278"/>
                    </a:ext>
                  </a:extLst>
                </a:gridCol>
                <a:gridCol w="1368411">
                  <a:extLst>
                    <a:ext uri="{9D8B030D-6E8A-4147-A177-3AD203B41FA5}">
                      <a16:colId xmlns:a16="http://schemas.microsoft.com/office/drawing/2014/main" val="2627642528"/>
                    </a:ext>
                  </a:extLst>
                </a:gridCol>
                <a:gridCol w="1248768">
                  <a:extLst>
                    <a:ext uri="{9D8B030D-6E8A-4147-A177-3AD203B41FA5}">
                      <a16:colId xmlns:a16="http://schemas.microsoft.com/office/drawing/2014/main" val="4291147761"/>
                    </a:ext>
                  </a:extLst>
                </a:gridCol>
                <a:gridCol w="1248768">
                  <a:extLst>
                    <a:ext uri="{9D8B030D-6E8A-4147-A177-3AD203B41FA5}">
                      <a16:colId xmlns:a16="http://schemas.microsoft.com/office/drawing/2014/main" val="238193728"/>
                    </a:ext>
                  </a:extLst>
                </a:gridCol>
              </a:tblGrid>
              <a:tr h="2449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Company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City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County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Bundle 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Bundle B &amp; Ops Center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Bundle 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Total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700007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Casper Company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Spring Valley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County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525,000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$316,505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841,505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753891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Brady Company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 Mesa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County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1,070,268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787,000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$449,366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2,306,634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267651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ACCO Engineered Systems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County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1,650,000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$1,057,700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2,707,700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171331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Western Rim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Escondido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2,300,000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$2,080,700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5,130,700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34763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Inline Fence &amp; Rail Company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Lakeside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2,150,000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2,150,000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084105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FenceCorp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Oceanside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$1,595,921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2,425,921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094804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Pierre Landscaping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$121,370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766,370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609380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South Bay Fence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Chula Vista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351060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Kirk Paving 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Lakeside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472,000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$645,298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1,117,298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803864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Ace Electric 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$151,260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536994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Precision Electric 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Lakeside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Diego County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$1,416,000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2,190,000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627305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Elite Earthworks 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Murietta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 of County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1,800,000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711821"/>
                  </a:ext>
                </a:extLst>
              </a:tr>
              <a:tr h="2413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Marina Landscaping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San Diego County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$536,670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536,670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81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228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6372-1341-41F3-AE1E-7C45F9A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Labor Participation (Lusardi)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6F2E1-11CF-400A-8EB6-CC50EC979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493" y="6550040"/>
            <a:ext cx="3279932" cy="3292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50A066-5D71-42D5-8823-CE27C4DCC171}"/>
              </a:ext>
            </a:extLst>
          </p:cNvPr>
          <p:cNvSpPr txBox="1"/>
          <p:nvPr/>
        </p:nvSpPr>
        <p:spPr>
          <a:xfrm>
            <a:off x="11665072" y="50957"/>
            <a:ext cx="428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48482B-D6DB-EA99-6CAE-CB3713C76029}"/>
              </a:ext>
            </a:extLst>
          </p:cNvPr>
          <p:cNvGraphicFramePr>
            <a:graphicFrameLocks noGrp="1"/>
          </p:cNvGraphicFramePr>
          <p:nvPr/>
        </p:nvGraphicFramePr>
        <p:xfrm>
          <a:off x="1803965" y="1548649"/>
          <a:ext cx="8548903" cy="4828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2727">
                  <a:extLst>
                    <a:ext uri="{9D8B030D-6E8A-4147-A177-3AD203B41FA5}">
                      <a16:colId xmlns:a16="http://schemas.microsoft.com/office/drawing/2014/main" val="3338501209"/>
                    </a:ext>
                  </a:extLst>
                </a:gridCol>
                <a:gridCol w="1456840">
                  <a:extLst>
                    <a:ext uri="{9D8B030D-6E8A-4147-A177-3AD203B41FA5}">
                      <a16:colId xmlns:a16="http://schemas.microsoft.com/office/drawing/2014/main" val="414141462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59641936"/>
                    </a:ext>
                  </a:extLst>
                </a:gridCol>
                <a:gridCol w="1232115">
                  <a:extLst>
                    <a:ext uri="{9D8B030D-6E8A-4147-A177-3AD203B41FA5}">
                      <a16:colId xmlns:a16="http://schemas.microsoft.com/office/drawing/2014/main" val="2298913"/>
                    </a:ext>
                  </a:extLst>
                </a:gridCol>
                <a:gridCol w="1185621">
                  <a:extLst>
                    <a:ext uri="{9D8B030D-6E8A-4147-A177-3AD203B41FA5}">
                      <a16:colId xmlns:a16="http://schemas.microsoft.com/office/drawing/2014/main" val="658792055"/>
                    </a:ext>
                  </a:extLst>
                </a:gridCol>
              </a:tblGrid>
              <a:tr h="87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Company</a:t>
                      </a:r>
                    </a:p>
                  </a:txBody>
                  <a:tcPr marL="6563" marR="6563" marT="656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City</a:t>
                      </a:r>
                    </a:p>
                  </a:txBody>
                  <a:tcPr marL="6563" marR="6563" marT="656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County</a:t>
                      </a:r>
                    </a:p>
                  </a:txBody>
                  <a:tcPr marL="6563" marR="6563" marT="656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Bundle D</a:t>
                      </a:r>
                    </a:p>
                  </a:txBody>
                  <a:tcPr marL="6563" marR="6563" marT="656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Bundle E</a:t>
                      </a:r>
                    </a:p>
                  </a:txBody>
                  <a:tcPr marL="6563" marR="6563" marT="656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33535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A Good Roofer, Inc. (Lakeside,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Lakeside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204,553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133062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s-ES" sz="740" u="none" strike="noStrike" dirty="0">
                          <a:effectLst/>
                        </a:rPr>
                        <a:t>Ace Electric, Inc. (San Diego, CA)</a:t>
                      </a:r>
                      <a:endParaRPr lang="es-E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651,635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1,999,926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897352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Adair Striping, Inc. (Vista,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Vista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10,153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989174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Brady West, Inc. (So CA &amp; Central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 Mesa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105,500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975,787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540828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Brian Cox Mechanical, Inc. BCM (So Cal (no LA))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Poway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2,417,016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637,927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45306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 err="1">
                          <a:effectLst/>
                        </a:rPr>
                        <a:t>Buxcon</a:t>
                      </a:r>
                      <a:r>
                        <a:rPr lang="en-US" sz="740" u="none" strike="noStrike" dirty="0">
                          <a:effectLst/>
                        </a:rPr>
                        <a:t> Sheetmetal, Inc. (So Cal)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Santee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160,200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239447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Cement Cutting, Inc. (SD, Riverside  &amp; Imperial Counties)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703,428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1,151,683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222833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Centex Glazing, Inc. (La Mesa,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 Mesa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307,241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77534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Comprehensive  Glass Works (Santee,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Santee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15,768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769314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Construction Cleaning Services, Inc. (Bonita,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Bonita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33,077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281628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D and D Concrete Construction, Inc. (Poway,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Poway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1,367,762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383133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Demcon Concrete Contractors, Inc. (Poway,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Poway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281,949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24068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FenceCorp, Inc. (So Cal)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Oceanside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1,141,778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37101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Heartland Acoustics and Interiors of California, Inc. (Carlsbad,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Lakeside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19,080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53012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HSCC, Inc. 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Lakeside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1,711,564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47707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Johnston Tractor, Inc. (SD County)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Alpine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431,840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482,989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170869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Kier &amp; Wright Civil Engineers  &amp; Surveyors, Inc. (NorCal, SoCaI)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Livermore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Alameda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55,911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17469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Kyne Construction, Inc. (El Cajon,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El Cajon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1,697,017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3051512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MC Painting aka MC Contracting  (Oceanside,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Oceanside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158,765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253,762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28921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New Dimension Masonry, Inc. (SD, OC, </a:t>
                      </a:r>
                      <a:r>
                        <a:rPr lang="en-US" sz="740" u="none" strike="noStrike" dirty="0" err="1">
                          <a:effectLst/>
                        </a:rPr>
                        <a:t>Rlv</a:t>
                      </a:r>
                      <a:r>
                        <a:rPr lang="en-US" sz="740" u="none" strike="noStrike" dirty="0">
                          <a:effectLst/>
                        </a:rPr>
                        <a:t>., San Bern,  Vent., Imp Counties)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159,244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60,405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112542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Nicholas De Graaf dba Pacific Flagpole Service (San Diego,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61,995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33,055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915038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OFS Flooring, LP (So Cal)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185,946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06586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Pacific Coast Cleaning, Inc. (So Cal)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El Cajon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8,051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3482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Park West Rescom (So Cal)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Rancho Santa Margarita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Orange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581,557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93140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Pierre Landscape 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Irwindale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Los Angeles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717,608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9089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Premier Sign Service, Inc. (Riverside, CA)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Riverside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Riverside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318,040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148,870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76157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RAP Engineering, Inc. (San Diego ONLY)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Marcos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195,548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386,464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58943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Rocky Coast Builders, Inc. (Escondido,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Escondido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600,995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884181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Sherwood Mechanical, Inc. (So Cal)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>
                          <a:effectLst/>
                        </a:rPr>
                        <a:t>402,396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832948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Southwest Construction Services, Inc. (Lakeside,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Lakeside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24,988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70984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Spooners Woodworks, Inc. (5o Cal)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Poway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81,625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216349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>
                          <a:effectLst/>
                        </a:rPr>
                        <a:t>Strelic Plumbing Inc. DBA Advance Plumbing Company</a:t>
                      </a:r>
                      <a:endParaRPr lang="en-US" sz="74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El Cajon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521,240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461966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Sylvester Roofing Company, Inc. 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Escondido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17,000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154343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Systems Waterproofing, Inc. (So Cat)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Orange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Orange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51,499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854204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Team West Contracting Corporation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Corona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Riverside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2,018,975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4461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 err="1">
                          <a:effectLst/>
                        </a:rPr>
                        <a:t>Vorwaller</a:t>
                      </a:r>
                      <a:r>
                        <a:rPr lang="en-US" sz="740" u="none" strike="noStrike" dirty="0">
                          <a:effectLst/>
                        </a:rPr>
                        <a:t> &amp; Brooks Inc. (Poway)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Poway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  <a:endParaRPr kumimoji="0" lang="en-US" sz="74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167,490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61631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West Coast Iron, Inc. WCI (Spring Valley,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Spring Valley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445,744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472,968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72591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Western Sign &amp; Awning (San Marcos, CA)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Marcos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83,910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76,569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703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t"/>
                      <a:r>
                        <a:rPr lang="en-US" sz="740" u="none" strike="noStrike" dirty="0">
                          <a:effectLst/>
                        </a:rPr>
                        <a:t>XYZ Consulting, Inc. (So Cal)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4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San Diego</a:t>
                      </a: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121,500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40" u="none" strike="noStrike" dirty="0">
                          <a:effectLst/>
                        </a:rPr>
                        <a:t>56,173</a:t>
                      </a:r>
                      <a:endParaRPr lang="en-US" sz="74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63" marR="6563" marT="6563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8337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0D2BF53-B0EE-2672-9CD4-128B22EAC63B}"/>
              </a:ext>
            </a:extLst>
          </p:cNvPr>
          <p:cNvSpPr txBox="1"/>
          <p:nvPr/>
        </p:nvSpPr>
        <p:spPr>
          <a:xfrm>
            <a:off x="-28165" y="6564219"/>
            <a:ext cx="6098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DFEFE"/>
                </a:solidFill>
                <a:latin typeface="Arial Narrow" panose="020B0606020202030204" pitchFamily="34" charset="0"/>
                <a:ea typeface="Yu Gothic UI Semilight" panose="020B0400000000000000" pitchFamily="34" charset="-128"/>
              </a:rPr>
              <a:t>Measure V CBOC Update March 19, 2025</a:t>
            </a:r>
          </a:p>
        </p:txBody>
      </p:sp>
    </p:spTree>
    <p:extLst>
      <p:ext uri="{BB962C8B-B14F-4D97-AF65-F5344CB8AC3E}">
        <p14:creationId xmlns:p14="http://schemas.microsoft.com/office/powerpoint/2010/main" val="965632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F4729A-5369-4CD9-986A-87A25A0FEE9A}"/>
              </a:ext>
            </a:extLst>
          </p:cNvPr>
          <p:cNvSpPr txBox="1"/>
          <p:nvPr/>
        </p:nvSpPr>
        <p:spPr>
          <a:xfrm>
            <a:off x="4728543" y="5699361"/>
            <a:ext cx="4101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Questions…..</a:t>
            </a:r>
          </a:p>
        </p:txBody>
      </p:sp>
    </p:spTree>
    <p:extLst>
      <p:ext uri="{BB962C8B-B14F-4D97-AF65-F5344CB8AC3E}">
        <p14:creationId xmlns:p14="http://schemas.microsoft.com/office/powerpoint/2010/main" val="3242594514"/>
      </p:ext>
    </p:extLst>
  </p:cSld>
  <p:clrMapOvr>
    <a:masterClrMapping/>
  </p:clrMapOvr>
</p:sld>
</file>

<file path=ppt/theme/theme1.xml><?xml version="1.0" encoding="utf-8"?>
<a:theme xmlns:a="http://schemas.openxmlformats.org/drawingml/2006/main" name="2_LMS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3" id="{FC34B6D3-D4EE-0D43-8F0B-50C3201B0439}" vid="{6228A5EE-91C7-474F-8440-3397DE2072DB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29415</TotalTime>
  <Words>1924</Words>
  <Application>Microsoft Office PowerPoint</Application>
  <PresentationFormat>Widescreen</PresentationFormat>
  <Paragraphs>704</Paragraphs>
  <Slides>21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Poppins</vt:lpstr>
      <vt:lpstr>Times New Roman</vt:lpstr>
      <vt:lpstr>2_LMSV</vt:lpstr>
      <vt:lpstr>1_Custom Design</vt:lpstr>
      <vt:lpstr>Custom Design</vt:lpstr>
      <vt:lpstr>Microsoft Excel Worksheet</vt:lpstr>
      <vt:lpstr>Worksheet</vt:lpstr>
      <vt:lpstr>Measure V  Bond Program Update </vt:lpstr>
      <vt:lpstr>Program Update Overview</vt:lpstr>
      <vt:lpstr>Bundle A Construction</vt:lpstr>
      <vt:lpstr>Bundle B Construction</vt:lpstr>
      <vt:lpstr>Bundle C Construction</vt:lpstr>
      <vt:lpstr>PowerPoint Presentation</vt:lpstr>
      <vt:lpstr>PowerPoint Presentation</vt:lpstr>
      <vt:lpstr>PowerPoint Presentation</vt:lpstr>
      <vt:lpstr>Bundle D Construction</vt:lpstr>
      <vt:lpstr>Bundle E Construction</vt:lpstr>
      <vt:lpstr>PowerPoint Presentation</vt:lpstr>
      <vt:lpstr>PowerPoint Presentation</vt:lpstr>
      <vt:lpstr>PowerPoint Presentation</vt:lpstr>
      <vt:lpstr>PowerPoint Presentation</vt:lpstr>
      <vt:lpstr>Upcoming Activities</vt:lpstr>
      <vt:lpstr>Program Finanacials</vt:lpstr>
      <vt:lpstr>Program Finanacials</vt:lpstr>
      <vt:lpstr>Schedule</vt:lpstr>
      <vt:lpstr>Local Labor Participation (BBC)</vt:lpstr>
      <vt:lpstr>Local Labor Participation (Lusardi)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Lynn Garrett</dc:creator>
  <cp:lastModifiedBy>Isaac Ruiz</cp:lastModifiedBy>
  <cp:revision>468</cp:revision>
  <cp:lastPrinted>2025-03-13T00:25:04Z</cp:lastPrinted>
  <dcterms:created xsi:type="dcterms:W3CDTF">2021-05-13T18:04:51Z</dcterms:created>
  <dcterms:modified xsi:type="dcterms:W3CDTF">2025-03-13T00:50:04Z</dcterms:modified>
</cp:coreProperties>
</file>